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5" r:id="rId2"/>
  </p:sldMasterIdLst>
  <p:notesMasterIdLst>
    <p:notesMasterId r:id="rId17"/>
  </p:notesMasterIdLst>
  <p:sldIdLst>
    <p:sldId id="256" r:id="rId3"/>
    <p:sldId id="269" r:id="rId4"/>
    <p:sldId id="266" r:id="rId5"/>
    <p:sldId id="257" r:id="rId6"/>
    <p:sldId id="258" r:id="rId7"/>
    <p:sldId id="259" r:id="rId8"/>
    <p:sldId id="260" r:id="rId9"/>
    <p:sldId id="262" r:id="rId10"/>
    <p:sldId id="267" r:id="rId11"/>
    <p:sldId id="263" r:id="rId12"/>
    <p:sldId id="268" r:id="rId13"/>
    <p:sldId id="261"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39C4E-B80F-43B7-A789-7B19E2055904}" v="4314" dt="2023-01-29T23:04:48.1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3787" autoAdjust="0"/>
    <p:restoredTop sz="81833" autoAdjust="0"/>
  </p:normalViewPr>
  <p:slideViewPr>
    <p:cSldViewPr snapToGrid="0">
      <p:cViewPr varScale="1">
        <p:scale>
          <a:sx n="128" d="100"/>
          <a:sy n="128" d="100"/>
        </p:scale>
        <p:origin x="156" y="228"/>
      </p:cViewPr>
      <p:guideLst/>
    </p:cSldViewPr>
  </p:slideViewPr>
  <p:outlineViewPr>
    <p:cViewPr>
      <p:scale>
        <a:sx n="33" d="100"/>
        <a:sy n="33" d="100"/>
      </p:scale>
      <p:origin x="0" y="-124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ri Pokorny" userId="bfde9e61-5efb-4ffb-a2f4-ba5db8631112" providerId="ADAL" clId="{5E239C4E-B80F-43B7-A789-7B19E2055904}"/>
    <pc:docChg chg="undo custSel addSld delSld modSld sldOrd modMainMaster">
      <pc:chgData name="Jiri Pokorny" userId="bfde9e61-5efb-4ffb-a2f4-ba5db8631112" providerId="ADAL" clId="{5E239C4E-B80F-43B7-A789-7B19E2055904}" dt="2023-01-29T23:04:48.165" v="3155" actId="20577"/>
      <pc:docMkLst>
        <pc:docMk/>
      </pc:docMkLst>
      <pc:sldChg chg="addSp modSp mod modClrScheme chgLayout">
        <pc:chgData name="Jiri Pokorny" userId="bfde9e61-5efb-4ffb-a2f4-ba5db8631112" providerId="ADAL" clId="{5E239C4E-B80F-43B7-A789-7B19E2055904}" dt="2023-01-26T14:29:33.923" v="321" actId="1076"/>
        <pc:sldMkLst>
          <pc:docMk/>
          <pc:sldMk cId="2813502458" sldId="256"/>
        </pc:sldMkLst>
        <pc:spChg chg="mod ord">
          <ac:chgData name="Jiri Pokorny" userId="bfde9e61-5efb-4ffb-a2f4-ba5db8631112" providerId="ADAL" clId="{5E239C4E-B80F-43B7-A789-7B19E2055904}" dt="2023-01-26T14:29:33.923" v="321" actId="1076"/>
          <ac:spMkLst>
            <pc:docMk/>
            <pc:sldMk cId="2813502458" sldId="256"/>
            <ac:spMk id="2" creationId="{A85B1B31-1E5E-8513-D4C1-4F4BD4539143}"/>
          </ac:spMkLst>
        </pc:spChg>
        <pc:spChg chg="mod ord">
          <ac:chgData name="Jiri Pokorny" userId="bfde9e61-5efb-4ffb-a2f4-ba5db8631112" providerId="ADAL" clId="{5E239C4E-B80F-43B7-A789-7B19E2055904}" dt="2023-01-26T14:29:26.627" v="320" actId="1076"/>
          <ac:spMkLst>
            <pc:docMk/>
            <pc:sldMk cId="2813502458" sldId="256"/>
            <ac:spMk id="3" creationId="{867E9F30-DFB2-439A-53F4-E4D554E24D4F}"/>
          </ac:spMkLst>
        </pc:spChg>
        <pc:spChg chg="add mod ord">
          <ac:chgData name="Jiri Pokorny" userId="bfde9e61-5efb-4ffb-a2f4-ba5db8631112" providerId="ADAL" clId="{5E239C4E-B80F-43B7-A789-7B19E2055904}" dt="2023-01-26T14:29:24.195" v="319" actId="1076"/>
          <ac:spMkLst>
            <pc:docMk/>
            <pc:sldMk cId="2813502458" sldId="256"/>
            <ac:spMk id="4" creationId="{D95CA991-8413-EE5F-8F2D-F7407D6CE821}"/>
          </ac:spMkLst>
        </pc:spChg>
      </pc:sldChg>
      <pc:sldChg chg="addSp delSp modSp mod modClrScheme chgLayout">
        <pc:chgData name="Jiri Pokorny" userId="bfde9e61-5efb-4ffb-a2f4-ba5db8631112" providerId="ADAL" clId="{5E239C4E-B80F-43B7-A789-7B19E2055904}" dt="2023-01-29T23:04:48.165" v="3155" actId="20577"/>
        <pc:sldMkLst>
          <pc:docMk/>
          <pc:sldMk cId="2689970917" sldId="257"/>
        </pc:sldMkLst>
        <pc:spChg chg="mod ord">
          <ac:chgData name="Jiri Pokorny" userId="bfde9e61-5efb-4ffb-a2f4-ba5db8631112" providerId="ADAL" clId="{5E239C4E-B80F-43B7-A789-7B19E2055904}" dt="2023-01-27T12:26:18.799" v="747"/>
          <ac:spMkLst>
            <pc:docMk/>
            <pc:sldMk cId="2689970917" sldId="257"/>
            <ac:spMk id="2" creationId="{9188CC6A-A750-C7A9-CA57-7627111BD9FF}"/>
          </ac:spMkLst>
        </pc:spChg>
        <pc:spChg chg="add del mod ord">
          <ac:chgData name="Jiri Pokorny" userId="bfde9e61-5efb-4ffb-a2f4-ba5db8631112" providerId="ADAL" clId="{5E239C4E-B80F-43B7-A789-7B19E2055904}" dt="2023-01-29T23:04:48.165" v="3155" actId="20577"/>
          <ac:spMkLst>
            <pc:docMk/>
            <pc:sldMk cId="2689970917" sldId="257"/>
            <ac:spMk id="3" creationId="{873153B6-5D43-318F-130D-D1FD5B89559D}"/>
          </ac:spMkLst>
        </pc:spChg>
        <pc:spChg chg="add mod ord">
          <ac:chgData name="Jiri Pokorny" userId="bfde9e61-5efb-4ffb-a2f4-ba5db8631112" providerId="ADAL" clId="{5E239C4E-B80F-43B7-A789-7B19E2055904}" dt="2023-01-26T14:19:14.122" v="301" actId="700"/>
          <ac:spMkLst>
            <pc:docMk/>
            <pc:sldMk cId="2689970917" sldId="257"/>
            <ac:spMk id="4" creationId="{D43C6E79-53AE-75DC-9347-2641F2ECC1BA}"/>
          </ac:spMkLst>
        </pc:spChg>
        <pc:spChg chg="add del mod">
          <ac:chgData name="Jiri Pokorny" userId="bfde9e61-5efb-4ffb-a2f4-ba5db8631112" providerId="ADAL" clId="{5E239C4E-B80F-43B7-A789-7B19E2055904}" dt="2023-01-29T21:31:43.501" v="2436" actId="478"/>
          <ac:spMkLst>
            <pc:docMk/>
            <pc:sldMk cId="2689970917" sldId="257"/>
            <ac:spMk id="5" creationId="{D4C4E1AC-75BB-4B1E-2578-AA03BB8BDFAF}"/>
          </ac:spMkLst>
        </pc:spChg>
      </pc:sldChg>
      <pc:sldChg chg="addSp delSp modSp mod modClrScheme chgLayout modNotesTx">
        <pc:chgData name="Jiri Pokorny" userId="bfde9e61-5efb-4ffb-a2f4-ba5db8631112" providerId="ADAL" clId="{5E239C4E-B80F-43B7-A789-7B19E2055904}" dt="2023-01-29T22:42:59.785" v="3082" actId="27636"/>
        <pc:sldMkLst>
          <pc:docMk/>
          <pc:sldMk cId="537143915" sldId="258"/>
        </pc:sldMkLst>
        <pc:spChg chg="mod ord">
          <ac:chgData name="Jiri Pokorny" userId="bfde9e61-5efb-4ffb-a2f4-ba5db8631112" providerId="ADAL" clId="{5E239C4E-B80F-43B7-A789-7B19E2055904}" dt="2023-01-26T14:26:19.101" v="313" actId="700"/>
          <ac:spMkLst>
            <pc:docMk/>
            <pc:sldMk cId="537143915" sldId="258"/>
            <ac:spMk id="2" creationId="{3A3027AA-C24D-1570-7E7F-450BD353AF61}"/>
          </ac:spMkLst>
        </pc:spChg>
        <pc:spChg chg="add del mod ord">
          <ac:chgData name="Jiri Pokorny" userId="bfde9e61-5efb-4ffb-a2f4-ba5db8631112" providerId="ADAL" clId="{5E239C4E-B80F-43B7-A789-7B19E2055904}" dt="2023-01-29T22:42:59.785" v="3082" actId="27636"/>
          <ac:spMkLst>
            <pc:docMk/>
            <pc:sldMk cId="537143915" sldId="258"/>
            <ac:spMk id="3" creationId="{43293587-642E-5E47-12C8-9EE255F46597}"/>
          </ac:spMkLst>
        </pc:spChg>
        <pc:spChg chg="add del mod ord">
          <ac:chgData name="Jiri Pokorny" userId="bfde9e61-5efb-4ffb-a2f4-ba5db8631112" providerId="ADAL" clId="{5E239C4E-B80F-43B7-A789-7B19E2055904}" dt="2023-01-26T14:26:05.420" v="312" actId="478"/>
          <ac:spMkLst>
            <pc:docMk/>
            <pc:sldMk cId="537143915" sldId="258"/>
            <ac:spMk id="4" creationId="{01AC40DD-1E70-527F-965B-B95DF788000D}"/>
          </ac:spMkLst>
        </pc:spChg>
        <pc:spChg chg="add mod ord">
          <ac:chgData name="Jiri Pokorny" userId="bfde9e61-5efb-4ffb-a2f4-ba5db8631112" providerId="ADAL" clId="{5E239C4E-B80F-43B7-A789-7B19E2055904}" dt="2023-01-26T14:26:19.101" v="313" actId="700"/>
          <ac:spMkLst>
            <pc:docMk/>
            <pc:sldMk cId="537143915" sldId="258"/>
            <ac:spMk id="5" creationId="{F1A49C20-D0A7-DFD4-734E-7BFF1D538FB9}"/>
          </ac:spMkLst>
        </pc:spChg>
      </pc:sldChg>
      <pc:sldChg chg="addSp modSp mod modClrScheme chgLayout">
        <pc:chgData name="Jiri Pokorny" userId="bfde9e61-5efb-4ffb-a2f4-ba5db8631112" providerId="ADAL" clId="{5E239C4E-B80F-43B7-A789-7B19E2055904}" dt="2023-01-29T20:59:03.304" v="2206" actId="27636"/>
        <pc:sldMkLst>
          <pc:docMk/>
          <pc:sldMk cId="478740637" sldId="259"/>
        </pc:sldMkLst>
        <pc:spChg chg="mod ord">
          <ac:chgData name="Jiri Pokorny" userId="bfde9e61-5efb-4ffb-a2f4-ba5db8631112" providerId="ADAL" clId="{5E239C4E-B80F-43B7-A789-7B19E2055904}" dt="2023-01-27T12:38:21.476" v="989" actId="700"/>
          <ac:spMkLst>
            <pc:docMk/>
            <pc:sldMk cId="478740637" sldId="259"/>
            <ac:spMk id="2" creationId="{BBDF5591-C05E-FEC2-AFB4-D3337C7B0E26}"/>
          </ac:spMkLst>
        </pc:spChg>
        <pc:spChg chg="mod ord">
          <ac:chgData name="Jiri Pokorny" userId="bfde9e61-5efb-4ffb-a2f4-ba5db8631112" providerId="ADAL" clId="{5E239C4E-B80F-43B7-A789-7B19E2055904}" dt="2023-01-29T20:59:03.304" v="2206" actId="27636"/>
          <ac:spMkLst>
            <pc:docMk/>
            <pc:sldMk cId="478740637" sldId="259"/>
            <ac:spMk id="3" creationId="{1EDF1567-8463-B658-D113-D65D65CE0539}"/>
          </ac:spMkLst>
        </pc:spChg>
        <pc:spChg chg="add mod ord">
          <ac:chgData name="Jiri Pokorny" userId="bfde9e61-5efb-4ffb-a2f4-ba5db8631112" providerId="ADAL" clId="{5E239C4E-B80F-43B7-A789-7B19E2055904}" dt="2023-01-27T12:38:21.476" v="989" actId="700"/>
          <ac:spMkLst>
            <pc:docMk/>
            <pc:sldMk cId="478740637" sldId="259"/>
            <ac:spMk id="4" creationId="{D00FAB2C-64DA-9190-4AC9-87FEAC955B41}"/>
          </ac:spMkLst>
        </pc:spChg>
      </pc:sldChg>
      <pc:sldChg chg="addSp modSp mod modClrScheme chgLayout">
        <pc:chgData name="Jiri Pokorny" userId="bfde9e61-5efb-4ffb-a2f4-ba5db8631112" providerId="ADAL" clId="{5E239C4E-B80F-43B7-A789-7B19E2055904}" dt="2023-01-29T21:45:04.625" v="2763" actId="12"/>
        <pc:sldMkLst>
          <pc:docMk/>
          <pc:sldMk cId="2753173985" sldId="260"/>
        </pc:sldMkLst>
        <pc:spChg chg="mod ord">
          <ac:chgData name="Jiri Pokorny" userId="bfde9e61-5efb-4ffb-a2f4-ba5db8631112" providerId="ADAL" clId="{5E239C4E-B80F-43B7-A789-7B19E2055904}" dt="2023-01-27T09:48:44.075" v="382" actId="700"/>
          <ac:spMkLst>
            <pc:docMk/>
            <pc:sldMk cId="2753173985" sldId="260"/>
            <ac:spMk id="2" creationId="{34338B5D-C3E6-D362-79DA-85AC620D1845}"/>
          </ac:spMkLst>
        </pc:spChg>
        <pc:spChg chg="mod ord">
          <ac:chgData name="Jiri Pokorny" userId="bfde9e61-5efb-4ffb-a2f4-ba5db8631112" providerId="ADAL" clId="{5E239C4E-B80F-43B7-A789-7B19E2055904}" dt="2023-01-29T21:45:04.625" v="2763" actId="12"/>
          <ac:spMkLst>
            <pc:docMk/>
            <pc:sldMk cId="2753173985" sldId="260"/>
            <ac:spMk id="3" creationId="{A69FF870-0883-6ED7-4254-F0BD7FC4E537}"/>
          </ac:spMkLst>
        </pc:spChg>
        <pc:spChg chg="add mod ord">
          <ac:chgData name="Jiri Pokorny" userId="bfde9e61-5efb-4ffb-a2f4-ba5db8631112" providerId="ADAL" clId="{5E239C4E-B80F-43B7-A789-7B19E2055904}" dt="2023-01-27T09:48:44.075" v="382" actId="700"/>
          <ac:spMkLst>
            <pc:docMk/>
            <pc:sldMk cId="2753173985" sldId="260"/>
            <ac:spMk id="4" creationId="{8A36B93E-1150-298E-C1A3-0E417510C180}"/>
          </ac:spMkLst>
        </pc:spChg>
      </pc:sldChg>
      <pc:sldChg chg="addSp modSp mod ord modClrScheme chgLayout">
        <pc:chgData name="Jiri Pokorny" userId="bfde9e61-5efb-4ffb-a2f4-ba5db8631112" providerId="ADAL" clId="{5E239C4E-B80F-43B7-A789-7B19E2055904}" dt="2023-01-29T21:49:45.742" v="2797"/>
        <pc:sldMkLst>
          <pc:docMk/>
          <pc:sldMk cId="1695248417" sldId="261"/>
        </pc:sldMkLst>
        <pc:spChg chg="mod ord">
          <ac:chgData name="Jiri Pokorny" userId="bfde9e61-5efb-4ffb-a2f4-ba5db8631112" providerId="ADAL" clId="{5E239C4E-B80F-43B7-A789-7B19E2055904}" dt="2023-01-26T14:31:36.602" v="328" actId="700"/>
          <ac:spMkLst>
            <pc:docMk/>
            <pc:sldMk cId="1695248417" sldId="261"/>
            <ac:spMk id="2" creationId="{8E27632A-6AF6-D272-A404-3701DC0A6D44}"/>
          </ac:spMkLst>
        </pc:spChg>
        <pc:spChg chg="mod ord">
          <ac:chgData name="Jiri Pokorny" userId="bfde9e61-5efb-4ffb-a2f4-ba5db8631112" providerId="ADAL" clId="{5E239C4E-B80F-43B7-A789-7B19E2055904}" dt="2023-01-29T20:22:48.908" v="1849" actId="20577"/>
          <ac:spMkLst>
            <pc:docMk/>
            <pc:sldMk cId="1695248417" sldId="261"/>
            <ac:spMk id="3" creationId="{21078F74-BA1D-5252-8F1B-67C4ABFA73ED}"/>
          </ac:spMkLst>
        </pc:spChg>
        <pc:spChg chg="add mod ord">
          <ac:chgData name="Jiri Pokorny" userId="bfde9e61-5efb-4ffb-a2f4-ba5db8631112" providerId="ADAL" clId="{5E239C4E-B80F-43B7-A789-7B19E2055904}" dt="2023-01-26T14:31:36.602" v="328" actId="700"/>
          <ac:spMkLst>
            <pc:docMk/>
            <pc:sldMk cId="1695248417" sldId="261"/>
            <ac:spMk id="4" creationId="{A4B988EE-EA60-DF66-92C3-344C79DDBE9A}"/>
          </ac:spMkLst>
        </pc:spChg>
      </pc:sldChg>
      <pc:sldChg chg="addSp modSp mod modClrScheme chgLayout">
        <pc:chgData name="Jiri Pokorny" userId="bfde9e61-5efb-4ffb-a2f4-ba5db8631112" providerId="ADAL" clId="{5E239C4E-B80F-43B7-A789-7B19E2055904}" dt="2023-01-29T21:46:51.767" v="2796" actId="6549"/>
        <pc:sldMkLst>
          <pc:docMk/>
          <pc:sldMk cId="4023544091" sldId="262"/>
        </pc:sldMkLst>
        <pc:spChg chg="mod ord">
          <ac:chgData name="Jiri Pokorny" userId="bfde9e61-5efb-4ffb-a2f4-ba5db8631112" providerId="ADAL" clId="{5E239C4E-B80F-43B7-A789-7B19E2055904}" dt="2023-01-29T20:59:28.148" v="2207" actId="700"/>
          <ac:spMkLst>
            <pc:docMk/>
            <pc:sldMk cId="4023544091" sldId="262"/>
            <ac:spMk id="2" creationId="{187E6601-B15A-3BEF-AA4D-F79426F79F66}"/>
          </ac:spMkLst>
        </pc:spChg>
        <pc:spChg chg="mod ord">
          <ac:chgData name="Jiri Pokorny" userId="bfde9e61-5efb-4ffb-a2f4-ba5db8631112" providerId="ADAL" clId="{5E239C4E-B80F-43B7-A789-7B19E2055904}" dt="2023-01-29T21:46:51.767" v="2796" actId="6549"/>
          <ac:spMkLst>
            <pc:docMk/>
            <pc:sldMk cId="4023544091" sldId="262"/>
            <ac:spMk id="3" creationId="{19E12512-533E-3C8C-6D6E-7CA46B7DCCB7}"/>
          </ac:spMkLst>
        </pc:spChg>
        <pc:spChg chg="add mod ord">
          <ac:chgData name="Jiri Pokorny" userId="bfde9e61-5efb-4ffb-a2f4-ba5db8631112" providerId="ADAL" clId="{5E239C4E-B80F-43B7-A789-7B19E2055904}" dt="2023-01-29T20:59:28.148" v="2207" actId="700"/>
          <ac:spMkLst>
            <pc:docMk/>
            <pc:sldMk cId="4023544091" sldId="262"/>
            <ac:spMk id="4" creationId="{39FD449D-E102-01F7-6881-E8C1BC99514D}"/>
          </ac:spMkLst>
        </pc:spChg>
      </pc:sldChg>
      <pc:sldChg chg="addSp modSp mod modClrScheme chgLayout">
        <pc:chgData name="Jiri Pokorny" userId="bfde9e61-5efb-4ffb-a2f4-ba5db8631112" providerId="ADAL" clId="{5E239C4E-B80F-43B7-A789-7B19E2055904}" dt="2023-01-29T22:37:02.721" v="3059" actId="20577"/>
        <pc:sldMkLst>
          <pc:docMk/>
          <pc:sldMk cId="2761317171" sldId="263"/>
        </pc:sldMkLst>
        <pc:spChg chg="mod ord">
          <ac:chgData name="Jiri Pokorny" userId="bfde9e61-5efb-4ffb-a2f4-ba5db8631112" providerId="ADAL" clId="{5E239C4E-B80F-43B7-A789-7B19E2055904}" dt="2023-01-29T20:42:17.162" v="2100" actId="700"/>
          <ac:spMkLst>
            <pc:docMk/>
            <pc:sldMk cId="2761317171" sldId="263"/>
            <ac:spMk id="2" creationId="{0EAFB510-C407-B417-565B-153B2C0B31C0}"/>
          </ac:spMkLst>
        </pc:spChg>
        <pc:spChg chg="mod ord">
          <ac:chgData name="Jiri Pokorny" userId="bfde9e61-5efb-4ffb-a2f4-ba5db8631112" providerId="ADAL" clId="{5E239C4E-B80F-43B7-A789-7B19E2055904}" dt="2023-01-29T22:37:02.721" v="3059" actId="20577"/>
          <ac:spMkLst>
            <pc:docMk/>
            <pc:sldMk cId="2761317171" sldId="263"/>
            <ac:spMk id="3" creationId="{BD44BEE7-1CE7-61BA-3765-9A109B4E2107}"/>
          </ac:spMkLst>
        </pc:spChg>
        <pc:spChg chg="add mod ord">
          <ac:chgData name="Jiri Pokorny" userId="bfde9e61-5efb-4ffb-a2f4-ba5db8631112" providerId="ADAL" clId="{5E239C4E-B80F-43B7-A789-7B19E2055904}" dt="2023-01-29T20:42:17.162" v="2100" actId="700"/>
          <ac:spMkLst>
            <pc:docMk/>
            <pc:sldMk cId="2761317171" sldId="263"/>
            <ac:spMk id="4" creationId="{AC54E800-58EC-D988-963E-DA7C8AB2833D}"/>
          </ac:spMkLst>
        </pc:spChg>
      </pc:sldChg>
      <pc:sldChg chg="addSp modSp mod modClrScheme chgLayout">
        <pc:chgData name="Jiri Pokorny" userId="bfde9e61-5efb-4ffb-a2f4-ba5db8631112" providerId="ADAL" clId="{5E239C4E-B80F-43B7-A789-7B19E2055904}" dt="2023-01-27T16:28:26.719" v="1317" actId="20577"/>
        <pc:sldMkLst>
          <pc:docMk/>
          <pc:sldMk cId="3897570505" sldId="264"/>
        </pc:sldMkLst>
        <pc:spChg chg="mod ord">
          <ac:chgData name="Jiri Pokorny" userId="bfde9e61-5efb-4ffb-a2f4-ba5db8631112" providerId="ADAL" clId="{5E239C4E-B80F-43B7-A789-7B19E2055904}" dt="2023-01-27T16:28:10.444" v="1313" actId="27636"/>
          <ac:spMkLst>
            <pc:docMk/>
            <pc:sldMk cId="3897570505" sldId="264"/>
            <ac:spMk id="2" creationId="{C1646DB1-EA46-C1EE-5E81-6FB50C626BB9}"/>
          </ac:spMkLst>
        </pc:spChg>
        <pc:spChg chg="mod ord">
          <ac:chgData name="Jiri Pokorny" userId="bfde9e61-5efb-4ffb-a2f4-ba5db8631112" providerId="ADAL" clId="{5E239C4E-B80F-43B7-A789-7B19E2055904}" dt="2023-01-27T16:28:26.719" v="1317" actId="20577"/>
          <ac:spMkLst>
            <pc:docMk/>
            <pc:sldMk cId="3897570505" sldId="264"/>
            <ac:spMk id="3" creationId="{EBE7E33C-6218-6DD0-72C1-ABECA42A94FD}"/>
          </ac:spMkLst>
        </pc:spChg>
        <pc:spChg chg="add mod ord">
          <ac:chgData name="Jiri Pokorny" userId="bfde9e61-5efb-4ffb-a2f4-ba5db8631112" providerId="ADAL" clId="{5E239C4E-B80F-43B7-A789-7B19E2055904}" dt="2023-01-27T16:28:10.433" v="1312" actId="700"/>
          <ac:spMkLst>
            <pc:docMk/>
            <pc:sldMk cId="3897570505" sldId="264"/>
            <ac:spMk id="6" creationId="{92F9E99F-95C4-00B1-946B-323B3C0344DC}"/>
          </ac:spMkLst>
        </pc:spChg>
        <pc:picChg chg="add mod">
          <ac:chgData name="Jiri Pokorny" userId="bfde9e61-5efb-4ffb-a2f4-ba5db8631112" providerId="ADAL" clId="{5E239C4E-B80F-43B7-A789-7B19E2055904}" dt="2023-01-27T16:28:17.615" v="1314" actId="1076"/>
          <ac:picMkLst>
            <pc:docMk/>
            <pc:sldMk cId="3897570505" sldId="264"/>
            <ac:picMk id="5" creationId="{14CAC1CF-BB2E-6A60-A269-1A4C8F5A7CDB}"/>
          </ac:picMkLst>
        </pc:picChg>
      </pc:sldChg>
      <pc:sldChg chg="addSp delSp modSp add mod modClrScheme chgLayout">
        <pc:chgData name="Jiri Pokorny" userId="bfde9e61-5efb-4ffb-a2f4-ba5db8631112" providerId="ADAL" clId="{5E239C4E-B80F-43B7-A789-7B19E2055904}" dt="2023-01-27T15:43:53.700" v="1164" actId="1076"/>
        <pc:sldMkLst>
          <pc:docMk/>
          <pc:sldMk cId="2463935974" sldId="265"/>
        </pc:sldMkLst>
        <pc:spChg chg="mod ord">
          <ac:chgData name="Jiri Pokorny" userId="bfde9e61-5efb-4ffb-a2f4-ba5db8631112" providerId="ADAL" clId="{5E239C4E-B80F-43B7-A789-7B19E2055904}" dt="2023-01-27T15:43:03.413" v="1146" actId="21"/>
          <ac:spMkLst>
            <pc:docMk/>
            <pc:sldMk cId="2463935974" sldId="265"/>
            <ac:spMk id="2" creationId="{379D1AC8-421B-EEE4-1394-583E02FFB429}"/>
          </ac:spMkLst>
        </pc:spChg>
        <pc:spChg chg="del mod">
          <ac:chgData name="Jiri Pokorny" userId="bfde9e61-5efb-4ffb-a2f4-ba5db8631112" providerId="ADAL" clId="{5E239C4E-B80F-43B7-A789-7B19E2055904}" dt="2023-01-27T15:41:49.034" v="1143" actId="700"/>
          <ac:spMkLst>
            <pc:docMk/>
            <pc:sldMk cId="2463935974" sldId="265"/>
            <ac:spMk id="3" creationId="{28D512E0-6DBA-37A2-73AC-62D6623DAD9E}"/>
          </ac:spMkLst>
        </pc:spChg>
        <pc:spChg chg="add del mod ord">
          <ac:chgData name="Jiri Pokorny" userId="bfde9e61-5efb-4ffb-a2f4-ba5db8631112" providerId="ADAL" clId="{5E239C4E-B80F-43B7-A789-7B19E2055904}" dt="2023-01-27T15:42:38.361" v="1145" actId="700"/>
          <ac:spMkLst>
            <pc:docMk/>
            <pc:sldMk cId="2463935974" sldId="265"/>
            <ac:spMk id="4" creationId="{05B7D7BA-F993-A045-4251-5684383C4CA2}"/>
          </ac:spMkLst>
        </pc:spChg>
        <pc:spChg chg="add mod ord">
          <ac:chgData name="Jiri Pokorny" userId="bfde9e61-5efb-4ffb-a2f4-ba5db8631112" providerId="ADAL" clId="{5E239C4E-B80F-43B7-A789-7B19E2055904}" dt="2023-01-27T15:43:46.388" v="1163" actId="6549"/>
          <ac:spMkLst>
            <pc:docMk/>
            <pc:sldMk cId="2463935974" sldId="265"/>
            <ac:spMk id="5" creationId="{8C3CCD01-6743-25CD-E5FB-F4C4293B8D85}"/>
          </ac:spMkLst>
        </pc:spChg>
        <pc:spChg chg="add mod ord">
          <ac:chgData name="Jiri Pokorny" userId="bfde9e61-5efb-4ffb-a2f4-ba5db8631112" providerId="ADAL" clId="{5E239C4E-B80F-43B7-A789-7B19E2055904}" dt="2023-01-27T15:43:53.700" v="1164" actId="1076"/>
          <ac:spMkLst>
            <pc:docMk/>
            <pc:sldMk cId="2463935974" sldId="265"/>
            <ac:spMk id="6" creationId="{8516D040-4602-F875-066F-24F36CA3A229}"/>
          </ac:spMkLst>
        </pc:spChg>
      </pc:sldChg>
      <pc:sldChg chg="addSp delSp modSp add">
        <pc:chgData name="Jiri Pokorny" userId="bfde9e61-5efb-4ffb-a2f4-ba5db8631112" providerId="ADAL" clId="{5E239C4E-B80F-43B7-A789-7B19E2055904}" dt="2023-01-29T22:59:13.369" v="3083" actId="20577"/>
        <pc:sldMkLst>
          <pc:docMk/>
          <pc:sldMk cId="1478409707" sldId="266"/>
        </pc:sldMkLst>
        <pc:spChg chg="mod">
          <ac:chgData name="Jiri Pokorny" userId="bfde9e61-5efb-4ffb-a2f4-ba5db8631112" providerId="ADAL" clId="{5E239C4E-B80F-43B7-A789-7B19E2055904}" dt="2023-01-29T22:59:13.369" v="3083" actId="20577"/>
          <ac:spMkLst>
            <pc:docMk/>
            <pc:sldMk cId="1478409707" sldId="266"/>
            <ac:spMk id="2" creationId="{AAF14115-5658-0A3F-A789-B721965D2ABD}"/>
          </ac:spMkLst>
        </pc:spChg>
        <pc:spChg chg="del mod">
          <ac:chgData name="Jiri Pokorny" userId="bfde9e61-5efb-4ffb-a2f4-ba5db8631112" providerId="ADAL" clId="{5E239C4E-B80F-43B7-A789-7B19E2055904}" dt="2023-01-27T12:32:05.269" v="870" actId="478"/>
          <ac:spMkLst>
            <pc:docMk/>
            <pc:sldMk cId="1478409707" sldId="266"/>
            <ac:spMk id="3" creationId="{1BCC84B6-2ADB-218F-295F-8D27A9DECF5A}"/>
          </ac:spMkLst>
        </pc:spChg>
        <pc:spChg chg="add mod">
          <ac:chgData name="Jiri Pokorny" userId="bfde9e61-5efb-4ffb-a2f4-ba5db8631112" providerId="ADAL" clId="{5E239C4E-B80F-43B7-A789-7B19E2055904}" dt="2023-01-29T20:32:34.424" v="1910"/>
          <ac:spMkLst>
            <pc:docMk/>
            <pc:sldMk cId="1478409707" sldId="266"/>
            <ac:spMk id="4" creationId="{B61B3FB1-8928-84F3-5637-737FA870EE75}"/>
          </ac:spMkLst>
        </pc:spChg>
      </pc:sldChg>
      <pc:sldChg chg="addSp delSp modSp add del mod modClrScheme chgLayout">
        <pc:chgData name="Jiri Pokorny" userId="bfde9e61-5efb-4ffb-a2f4-ba5db8631112" providerId="ADAL" clId="{5E239C4E-B80F-43B7-A789-7B19E2055904}" dt="2023-01-27T12:22:04.521" v="746" actId="2696"/>
        <pc:sldMkLst>
          <pc:docMk/>
          <pc:sldMk cId="3752732180" sldId="266"/>
        </pc:sldMkLst>
        <pc:spChg chg="del mod ord">
          <ac:chgData name="Jiri Pokorny" userId="bfde9e61-5efb-4ffb-a2f4-ba5db8631112" providerId="ADAL" clId="{5E239C4E-B80F-43B7-A789-7B19E2055904}" dt="2023-01-27T10:23:59.591" v="545" actId="700"/>
          <ac:spMkLst>
            <pc:docMk/>
            <pc:sldMk cId="3752732180" sldId="266"/>
            <ac:spMk id="2" creationId="{F606FD3C-548F-22C2-D1EF-E9C3234014C3}"/>
          </ac:spMkLst>
        </pc:spChg>
        <pc:spChg chg="del mod ord">
          <ac:chgData name="Jiri Pokorny" userId="bfde9e61-5efb-4ffb-a2f4-ba5db8631112" providerId="ADAL" clId="{5E239C4E-B80F-43B7-A789-7B19E2055904}" dt="2023-01-27T10:23:59.591" v="545" actId="700"/>
          <ac:spMkLst>
            <pc:docMk/>
            <pc:sldMk cId="3752732180" sldId="266"/>
            <ac:spMk id="3" creationId="{50F88B8A-9071-819D-68C3-62EB4D77F206}"/>
          </ac:spMkLst>
        </pc:spChg>
        <pc:spChg chg="mod ord">
          <ac:chgData name="Jiri Pokorny" userId="bfde9e61-5efb-4ffb-a2f4-ba5db8631112" providerId="ADAL" clId="{5E239C4E-B80F-43B7-A789-7B19E2055904}" dt="2023-01-27T12:19:40.652" v="666" actId="700"/>
          <ac:spMkLst>
            <pc:docMk/>
            <pc:sldMk cId="3752732180" sldId="266"/>
            <ac:spMk id="4" creationId="{42BCC58F-DDB2-2C80-AF7D-783C19C34EE7}"/>
          </ac:spMkLst>
        </pc:spChg>
        <pc:spChg chg="add mod ord">
          <ac:chgData name="Jiri Pokorny" userId="bfde9e61-5efb-4ffb-a2f4-ba5db8631112" providerId="ADAL" clId="{5E239C4E-B80F-43B7-A789-7B19E2055904}" dt="2023-01-27T12:19:40.652" v="666" actId="700"/>
          <ac:spMkLst>
            <pc:docMk/>
            <pc:sldMk cId="3752732180" sldId="266"/>
            <ac:spMk id="5" creationId="{E1AF831D-0009-3C80-F548-7618034D9C72}"/>
          </ac:spMkLst>
        </pc:spChg>
        <pc:spChg chg="add mod ord">
          <ac:chgData name="Jiri Pokorny" userId="bfde9e61-5efb-4ffb-a2f4-ba5db8631112" providerId="ADAL" clId="{5E239C4E-B80F-43B7-A789-7B19E2055904}" dt="2023-01-27T12:19:40.652" v="666" actId="700"/>
          <ac:spMkLst>
            <pc:docMk/>
            <pc:sldMk cId="3752732180" sldId="266"/>
            <ac:spMk id="6" creationId="{0ED51C9F-079D-D68D-4C58-38945C15DBF2}"/>
          </ac:spMkLst>
        </pc:spChg>
        <pc:spChg chg="add del mod ord">
          <ac:chgData name="Jiri Pokorny" userId="bfde9e61-5efb-4ffb-a2f4-ba5db8631112" providerId="ADAL" clId="{5E239C4E-B80F-43B7-A789-7B19E2055904}" dt="2023-01-27T10:33:05.606" v="572" actId="700"/>
          <ac:spMkLst>
            <pc:docMk/>
            <pc:sldMk cId="3752732180" sldId="266"/>
            <ac:spMk id="7" creationId="{60B46D2C-6509-C5FB-A613-386042D5E049}"/>
          </ac:spMkLst>
        </pc:spChg>
        <pc:spChg chg="add del mod ord">
          <ac:chgData name="Jiri Pokorny" userId="bfde9e61-5efb-4ffb-a2f4-ba5db8631112" providerId="ADAL" clId="{5E239C4E-B80F-43B7-A789-7B19E2055904}" dt="2023-01-27T10:33:21.512" v="573" actId="700"/>
          <ac:spMkLst>
            <pc:docMk/>
            <pc:sldMk cId="3752732180" sldId="266"/>
            <ac:spMk id="8" creationId="{40873AF2-73CA-43C9-2641-3A110A195864}"/>
          </ac:spMkLst>
        </pc:spChg>
        <pc:spChg chg="add mod ord">
          <ac:chgData name="Jiri Pokorny" userId="bfde9e61-5efb-4ffb-a2f4-ba5db8631112" providerId="ADAL" clId="{5E239C4E-B80F-43B7-A789-7B19E2055904}" dt="2023-01-27T12:21:10.539" v="745" actId="20577"/>
          <ac:spMkLst>
            <pc:docMk/>
            <pc:sldMk cId="3752732180" sldId="266"/>
            <ac:spMk id="9" creationId="{4AD5141D-1F14-A0F8-E8BE-26801C739CC0}"/>
          </ac:spMkLst>
        </pc:spChg>
        <pc:spChg chg="add del mod">
          <ac:chgData name="Jiri Pokorny" userId="bfde9e61-5efb-4ffb-a2f4-ba5db8631112" providerId="ADAL" clId="{5E239C4E-B80F-43B7-A789-7B19E2055904}" dt="2023-01-27T11:52:55.271" v="652" actId="478"/>
          <ac:spMkLst>
            <pc:docMk/>
            <pc:sldMk cId="3752732180" sldId="266"/>
            <ac:spMk id="10" creationId="{4C1B8161-6AAC-BA77-3617-2747EFC94C45}"/>
          </ac:spMkLst>
        </pc:spChg>
      </pc:sldChg>
      <pc:sldChg chg="modSp add del">
        <pc:chgData name="Jiri Pokorny" userId="bfde9e61-5efb-4ffb-a2f4-ba5db8631112" providerId="ADAL" clId="{5E239C4E-B80F-43B7-A789-7B19E2055904}" dt="2023-01-27T11:51:27.582" v="644"/>
        <pc:sldMkLst>
          <pc:docMk/>
          <pc:sldMk cId="977338501" sldId="267"/>
        </pc:sldMkLst>
        <pc:spChg chg="mod">
          <ac:chgData name="Jiri Pokorny" userId="bfde9e61-5efb-4ffb-a2f4-ba5db8631112" providerId="ADAL" clId="{5E239C4E-B80F-43B7-A789-7B19E2055904}" dt="2023-01-27T11:51:19.710" v="633" actId="27636"/>
          <ac:spMkLst>
            <pc:docMk/>
            <pc:sldMk cId="977338501" sldId="267"/>
            <ac:spMk id="5" creationId="{D91A9338-CF95-4C37-E6E8-0A1242265873}"/>
          </ac:spMkLst>
        </pc:spChg>
      </pc:sldChg>
      <pc:sldChg chg="addSp delSp modSp add mod ord modClrScheme modAnim chgLayout">
        <pc:chgData name="Jiri Pokorny" userId="bfde9e61-5efb-4ffb-a2f4-ba5db8631112" providerId="ADAL" clId="{5E239C4E-B80F-43B7-A789-7B19E2055904}" dt="2023-01-29T22:32:38.500" v="3023"/>
        <pc:sldMkLst>
          <pc:docMk/>
          <pc:sldMk cId="1581746265" sldId="267"/>
        </pc:sldMkLst>
        <pc:spChg chg="mod ord">
          <ac:chgData name="Jiri Pokorny" userId="bfde9e61-5efb-4ffb-a2f4-ba5db8631112" providerId="ADAL" clId="{5E239C4E-B80F-43B7-A789-7B19E2055904}" dt="2023-01-28T08:24:09.366" v="1683" actId="20577"/>
          <ac:spMkLst>
            <pc:docMk/>
            <pc:sldMk cId="1581746265" sldId="267"/>
            <ac:spMk id="2" creationId="{F3486073-AC3C-036A-2A24-5116084F3CAF}"/>
          </ac:spMkLst>
        </pc:spChg>
        <pc:spChg chg="del">
          <ac:chgData name="Jiri Pokorny" userId="bfde9e61-5efb-4ffb-a2f4-ba5db8631112" providerId="ADAL" clId="{5E239C4E-B80F-43B7-A789-7B19E2055904}" dt="2023-01-28T08:21:03.433" v="1657"/>
          <ac:spMkLst>
            <pc:docMk/>
            <pc:sldMk cId="1581746265" sldId="267"/>
            <ac:spMk id="3" creationId="{824D9360-2BD9-50DF-BBFB-C1252D2C4976}"/>
          </ac:spMkLst>
        </pc:spChg>
        <pc:spChg chg="add del mod ord">
          <ac:chgData name="Jiri Pokorny" userId="bfde9e61-5efb-4ffb-a2f4-ba5db8631112" providerId="ADAL" clId="{5E239C4E-B80F-43B7-A789-7B19E2055904}" dt="2023-01-28T08:21:37.217" v="1660" actId="700"/>
          <ac:spMkLst>
            <pc:docMk/>
            <pc:sldMk cId="1581746265" sldId="267"/>
            <ac:spMk id="4" creationId="{6EA7FB9A-9E79-01BD-BCD3-FF9D5CED6361}"/>
          </ac:spMkLst>
        </pc:spChg>
        <pc:spChg chg="add del mod ord">
          <ac:chgData name="Jiri Pokorny" userId="bfde9e61-5efb-4ffb-a2f4-ba5db8631112" providerId="ADAL" clId="{5E239C4E-B80F-43B7-A789-7B19E2055904}" dt="2023-01-28T08:21:37.217" v="1660" actId="700"/>
          <ac:spMkLst>
            <pc:docMk/>
            <pc:sldMk cId="1581746265" sldId="267"/>
            <ac:spMk id="5" creationId="{9EFAD038-999A-73AE-9940-682589DFCA80}"/>
          </ac:spMkLst>
        </pc:spChg>
        <pc:spChg chg="add mod ord">
          <ac:chgData name="Jiri Pokorny" userId="bfde9e61-5efb-4ffb-a2f4-ba5db8631112" providerId="ADAL" clId="{5E239C4E-B80F-43B7-A789-7B19E2055904}" dt="2023-01-29T20:27:50.410" v="1884" actId="20577"/>
          <ac:spMkLst>
            <pc:docMk/>
            <pc:sldMk cId="1581746265" sldId="267"/>
            <ac:spMk id="6" creationId="{3656ABAA-92C0-35D3-7024-4E8EB6024557}"/>
          </ac:spMkLst>
        </pc:spChg>
        <pc:spChg chg="add mod ord">
          <ac:chgData name="Jiri Pokorny" userId="bfde9e61-5efb-4ffb-a2f4-ba5db8631112" providerId="ADAL" clId="{5E239C4E-B80F-43B7-A789-7B19E2055904}" dt="2023-01-28T08:29:33.573" v="1723" actId="20577"/>
          <ac:spMkLst>
            <pc:docMk/>
            <pc:sldMk cId="1581746265" sldId="267"/>
            <ac:spMk id="7" creationId="{33EB9E2E-CD58-0AC8-8377-F135C17AE08B}"/>
          </ac:spMkLst>
        </pc:spChg>
        <pc:picChg chg="add mod ord">
          <ac:chgData name="Jiri Pokorny" userId="bfde9e61-5efb-4ffb-a2f4-ba5db8631112" providerId="ADAL" clId="{5E239C4E-B80F-43B7-A789-7B19E2055904}" dt="2023-01-28T08:30:14.892" v="1729" actId="1076"/>
          <ac:picMkLst>
            <pc:docMk/>
            <pc:sldMk cId="1581746265" sldId="267"/>
            <ac:picMk id="1026" creationId="{6273118B-65BA-DB07-D61D-4B784C1CA40D}"/>
          </ac:picMkLst>
        </pc:picChg>
        <pc:picChg chg="add mod">
          <ac:chgData name="Jiri Pokorny" userId="bfde9e61-5efb-4ffb-a2f4-ba5db8631112" providerId="ADAL" clId="{5E239C4E-B80F-43B7-A789-7B19E2055904}" dt="2023-01-29T20:12:38.162" v="1748" actId="1076"/>
          <ac:picMkLst>
            <pc:docMk/>
            <pc:sldMk cId="1581746265" sldId="267"/>
            <ac:picMk id="1028" creationId="{4A32B946-C832-2D8B-638F-6AD09E40977B}"/>
          </ac:picMkLst>
        </pc:picChg>
        <pc:picChg chg="add mod">
          <ac:chgData name="Jiri Pokorny" userId="bfde9e61-5efb-4ffb-a2f4-ba5db8631112" providerId="ADAL" clId="{5E239C4E-B80F-43B7-A789-7B19E2055904}" dt="2023-01-29T20:27:39.554" v="1872" actId="1036"/>
          <ac:picMkLst>
            <pc:docMk/>
            <pc:sldMk cId="1581746265" sldId="267"/>
            <ac:picMk id="1030" creationId="{169E64EE-32D8-38FF-28E6-BF5E52D88421}"/>
          </ac:picMkLst>
        </pc:picChg>
        <pc:picChg chg="add mod">
          <ac:chgData name="Jiri Pokorny" userId="bfde9e61-5efb-4ffb-a2f4-ba5db8631112" providerId="ADAL" clId="{5E239C4E-B80F-43B7-A789-7B19E2055904}" dt="2023-01-29T22:31:56.312" v="3020" actId="1076"/>
          <ac:picMkLst>
            <pc:docMk/>
            <pc:sldMk cId="1581746265" sldId="267"/>
            <ac:picMk id="1032" creationId="{1EE873FA-B9B6-51E0-C09E-29AD0ABDD5C9}"/>
          </ac:picMkLst>
        </pc:picChg>
      </pc:sldChg>
      <pc:sldChg chg="add del">
        <pc:chgData name="Jiri Pokorny" userId="bfde9e61-5efb-4ffb-a2f4-ba5db8631112" providerId="ADAL" clId="{5E239C4E-B80F-43B7-A789-7B19E2055904}" dt="2023-01-27T12:26:25.536" v="759" actId="2696"/>
        <pc:sldMkLst>
          <pc:docMk/>
          <pc:sldMk cId="1922847279" sldId="267"/>
        </pc:sldMkLst>
      </pc:sldChg>
      <pc:sldChg chg="modSp add del">
        <pc:chgData name="Jiri Pokorny" userId="bfde9e61-5efb-4ffb-a2f4-ba5db8631112" providerId="ADAL" clId="{5E239C4E-B80F-43B7-A789-7B19E2055904}" dt="2023-01-27T11:51:25.843" v="641"/>
        <pc:sldMkLst>
          <pc:docMk/>
          <pc:sldMk cId="2068089155" sldId="267"/>
        </pc:sldMkLst>
        <pc:spChg chg="mod">
          <ac:chgData name="Jiri Pokorny" userId="bfde9e61-5efb-4ffb-a2f4-ba5db8631112" providerId="ADAL" clId="{5E239C4E-B80F-43B7-A789-7B19E2055904}" dt="2023-01-27T11:51:24.148" v="640" actId="27636"/>
          <ac:spMkLst>
            <pc:docMk/>
            <pc:sldMk cId="2068089155" sldId="267"/>
            <ac:spMk id="5" creationId="{5E8DAA4C-CB45-630E-F942-95C705C69EA6}"/>
          </ac:spMkLst>
        </pc:spChg>
      </pc:sldChg>
      <pc:sldChg chg="modSp add del">
        <pc:chgData name="Jiri Pokorny" userId="bfde9e61-5efb-4ffb-a2f4-ba5db8631112" providerId="ADAL" clId="{5E239C4E-B80F-43B7-A789-7B19E2055904}" dt="2023-01-27T11:51:05.556" v="627" actId="2696"/>
        <pc:sldMkLst>
          <pc:docMk/>
          <pc:sldMk cId="2518677015" sldId="267"/>
        </pc:sldMkLst>
        <pc:spChg chg="mod">
          <ac:chgData name="Jiri Pokorny" userId="bfde9e61-5efb-4ffb-a2f4-ba5db8631112" providerId="ADAL" clId="{5E239C4E-B80F-43B7-A789-7B19E2055904}" dt="2023-01-27T11:51:03.893" v="626" actId="27636"/>
          <ac:spMkLst>
            <pc:docMk/>
            <pc:sldMk cId="2518677015" sldId="267"/>
            <ac:spMk id="5" creationId="{BEC40045-37EA-E243-D56A-BBB4E77CEA86}"/>
          </ac:spMkLst>
        </pc:spChg>
      </pc:sldChg>
      <pc:sldChg chg="addSp modSp add del">
        <pc:chgData name="Jiri Pokorny" userId="bfde9e61-5efb-4ffb-a2f4-ba5db8631112" providerId="ADAL" clId="{5E239C4E-B80F-43B7-A789-7B19E2055904}" dt="2023-01-27T12:28:57.786" v="815" actId="2696"/>
        <pc:sldMkLst>
          <pc:docMk/>
          <pc:sldMk cId="3559662240" sldId="267"/>
        </pc:sldMkLst>
        <pc:spChg chg="add mod">
          <ac:chgData name="Jiri Pokorny" userId="bfde9e61-5efb-4ffb-a2f4-ba5db8631112" providerId="ADAL" clId="{5E239C4E-B80F-43B7-A789-7B19E2055904}" dt="2023-01-27T12:28:53.973" v="814"/>
          <ac:spMkLst>
            <pc:docMk/>
            <pc:sldMk cId="3559662240" sldId="267"/>
            <ac:spMk id="4" creationId="{FF578D7C-F2E0-B650-7F4B-4CCF0844D2A3}"/>
          </ac:spMkLst>
        </pc:spChg>
      </pc:sldChg>
      <pc:sldChg chg="add del">
        <pc:chgData name="Jiri Pokorny" userId="bfde9e61-5efb-4ffb-a2f4-ba5db8631112" providerId="ADAL" clId="{5E239C4E-B80F-43B7-A789-7B19E2055904}" dt="2023-01-27T11:53:48.847" v="664" actId="2696"/>
        <pc:sldMkLst>
          <pc:docMk/>
          <pc:sldMk cId="3701440406" sldId="267"/>
        </pc:sldMkLst>
      </pc:sldChg>
      <pc:sldChg chg="modSp add del">
        <pc:chgData name="Jiri Pokorny" userId="bfde9e61-5efb-4ffb-a2f4-ba5db8631112" providerId="ADAL" clId="{5E239C4E-B80F-43B7-A789-7B19E2055904}" dt="2023-01-27T11:50:44.140" v="616"/>
        <pc:sldMkLst>
          <pc:docMk/>
          <pc:sldMk cId="3774309712" sldId="267"/>
        </pc:sldMkLst>
        <pc:spChg chg="mod">
          <ac:chgData name="Jiri Pokorny" userId="bfde9e61-5efb-4ffb-a2f4-ba5db8631112" providerId="ADAL" clId="{5E239C4E-B80F-43B7-A789-7B19E2055904}" dt="2023-01-27T11:50:33.635" v="609" actId="27636"/>
          <ac:spMkLst>
            <pc:docMk/>
            <pc:sldMk cId="3774309712" sldId="267"/>
            <ac:spMk id="5" creationId="{E82F842A-7427-1A3C-068C-FA7E699527E9}"/>
          </ac:spMkLst>
        </pc:spChg>
      </pc:sldChg>
      <pc:sldChg chg="addSp delSp modSp add mod ord">
        <pc:chgData name="Jiri Pokorny" userId="bfde9e61-5efb-4ffb-a2f4-ba5db8631112" providerId="ADAL" clId="{5E239C4E-B80F-43B7-A789-7B19E2055904}" dt="2023-01-29T22:15:41.837" v="3009" actId="207"/>
        <pc:sldMkLst>
          <pc:docMk/>
          <pc:sldMk cId="2667316074" sldId="268"/>
        </pc:sldMkLst>
        <pc:spChg chg="mod">
          <ac:chgData name="Jiri Pokorny" userId="bfde9e61-5efb-4ffb-a2f4-ba5db8631112" providerId="ADAL" clId="{5E239C4E-B80F-43B7-A789-7B19E2055904}" dt="2023-01-29T22:08:06.949" v="2937" actId="108"/>
          <ac:spMkLst>
            <pc:docMk/>
            <pc:sldMk cId="2667316074" sldId="268"/>
            <ac:spMk id="2" creationId="{9B261AA5-684F-BBF9-9D3A-FC0DACEF7B47}"/>
          </ac:spMkLst>
        </pc:spChg>
        <pc:spChg chg="mod">
          <ac:chgData name="Jiri Pokorny" userId="bfde9e61-5efb-4ffb-a2f4-ba5db8631112" providerId="ADAL" clId="{5E239C4E-B80F-43B7-A789-7B19E2055904}" dt="2023-01-29T21:58:03.724" v="2811" actId="20577"/>
          <ac:spMkLst>
            <pc:docMk/>
            <pc:sldMk cId="2667316074" sldId="268"/>
            <ac:spMk id="4" creationId="{AB9311F1-4600-D1FA-5E23-499BAC97BF7F}"/>
          </ac:spMkLst>
        </pc:spChg>
        <pc:spChg chg="add del mod">
          <ac:chgData name="Jiri Pokorny" userId="bfde9e61-5efb-4ffb-a2f4-ba5db8631112" providerId="ADAL" clId="{5E239C4E-B80F-43B7-A789-7B19E2055904}" dt="2023-01-29T22:08:42.680" v="2953" actId="478"/>
          <ac:spMkLst>
            <pc:docMk/>
            <pc:sldMk cId="2667316074" sldId="268"/>
            <ac:spMk id="6" creationId="{8A019E6E-ECB7-5D58-2E02-56C47C13B52C}"/>
          </ac:spMkLst>
        </pc:spChg>
        <pc:spChg chg="add mod">
          <ac:chgData name="Jiri Pokorny" userId="bfde9e61-5efb-4ffb-a2f4-ba5db8631112" providerId="ADAL" clId="{5E239C4E-B80F-43B7-A789-7B19E2055904}" dt="2023-01-29T22:11:10.896" v="2982" actId="2085"/>
          <ac:spMkLst>
            <pc:docMk/>
            <pc:sldMk cId="2667316074" sldId="268"/>
            <ac:spMk id="7" creationId="{2B4157BC-C719-C5A2-8987-BFB285B403CD}"/>
          </ac:spMkLst>
        </pc:spChg>
        <pc:spChg chg="add mod">
          <ac:chgData name="Jiri Pokorny" userId="bfde9e61-5efb-4ffb-a2f4-ba5db8631112" providerId="ADAL" clId="{5E239C4E-B80F-43B7-A789-7B19E2055904}" dt="2023-01-29T22:11:08.536" v="2981" actId="2085"/>
          <ac:spMkLst>
            <pc:docMk/>
            <pc:sldMk cId="2667316074" sldId="268"/>
            <ac:spMk id="8" creationId="{07D87679-3EE8-F843-EEC7-C6A3B26BCBA7}"/>
          </ac:spMkLst>
        </pc:spChg>
        <pc:graphicFrameChg chg="add mod modGraphic">
          <ac:chgData name="Jiri Pokorny" userId="bfde9e61-5efb-4ffb-a2f4-ba5db8631112" providerId="ADAL" clId="{5E239C4E-B80F-43B7-A789-7B19E2055904}" dt="2023-01-29T22:15:41.837" v="3009" actId="207"/>
          <ac:graphicFrameMkLst>
            <pc:docMk/>
            <pc:sldMk cId="2667316074" sldId="268"/>
            <ac:graphicFrameMk id="5" creationId="{B7B121FE-307C-3003-8C2F-8181CCD2172A}"/>
          </ac:graphicFrameMkLst>
        </pc:graphicFrameChg>
        <pc:cxnChg chg="add mod">
          <ac:chgData name="Jiri Pokorny" userId="bfde9e61-5efb-4ffb-a2f4-ba5db8631112" providerId="ADAL" clId="{5E239C4E-B80F-43B7-A789-7B19E2055904}" dt="2023-01-29T22:11:37.553" v="2987" actId="14100"/>
          <ac:cxnSpMkLst>
            <pc:docMk/>
            <pc:sldMk cId="2667316074" sldId="268"/>
            <ac:cxnSpMk id="10" creationId="{C9BA9268-CD10-C1B6-E689-11437B29074E}"/>
          </ac:cxnSpMkLst>
        </pc:cxnChg>
        <pc:cxnChg chg="add mod">
          <ac:chgData name="Jiri Pokorny" userId="bfde9e61-5efb-4ffb-a2f4-ba5db8631112" providerId="ADAL" clId="{5E239C4E-B80F-43B7-A789-7B19E2055904}" dt="2023-01-29T22:11:44.280" v="2990" actId="14100"/>
          <ac:cxnSpMkLst>
            <pc:docMk/>
            <pc:sldMk cId="2667316074" sldId="268"/>
            <ac:cxnSpMk id="12" creationId="{24156881-05E7-3E88-6C50-7C6979830421}"/>
          </ac:cxnSpMkLst>
        </pc:cxnChg>
        <pc:cxnChg chg="add mod">
          <ac:chgData name="Jiri Pokorny" userId="bfde9e61-5efb-4ffb-a2f4-ba5db8631112" providerId="ADAL" clId="{5E239C4E-B80F-43B7-A789-7B19E2055904}" dt="2023-01-29T22:11:56.512" v="2993" actId="14100"/>
          <ac:cxnSpMkLst>
            <pc:docMk/>
            <pc:sldMk cId="2667316074" sldId="268"/>
            <ac:cxnSpMk id="14" creationId="{2802FF3E-43EA-2A35-09BF-FB84392A79B9}"/>
          </ac:cxnSpMkLst>
        </pc:cxnChg>
        <pc:cxnChg chg="add mod">
          <ac:chgData name="Jiri Pokorny" userId="bfde9e61-5efb-4ffb-a2f4-ba5db8631112" providerId="ADAL" clId="{5E239C4E-B80F-43B7-A789-7B19E2055904}" dt="2023-01-29T22:12:08.049" v="2996" actId="14100"/>
          <ac:cxnSpMkLst>
            <pc:docMk/>
            <pc:sldMk cId="2667316074" sldId="268"/>
            <ac:cxnSpMk id="16" creationId="{9D2A6DAA-2C73-8A60-6334-C68F7346F607}"/>
          </ac:cxnSpMkLst>
        </pc:cxnChg>
        <pc:cxnChg chg="add mod">
          <ac:chgData name="Jiri Pokorny" userId="bfde9e61-5efb-4ffb-a2f4-ba5db8631112" providerId="ADAL" clId="{5E239C4E-B80F-43B7-A789-7B19E2055904}" dt="2023-01-29T22:12:14.727" v="2999" actId="14100"/>
          <ac:cxnSpMkLst>
            <pc:docMk/>
            <pc:sldMk cId="2667316074" sldId="268"/>
            <ac:cxnSpMk id="19" creationId="{8C4699E7-EE47-335C-CEE7-F1099F8AD4AA}"/>
          </ac:cxnSpMkLst>
        </pc:cxnChg>
        <pc:cxnChg chg="add mod">
          <ac:chgData name="Jiri Pokorny" userId="bfde9e61-5efb-4ffb-a2f4-ba5db8631112" providerId="ADAL" clId="{5E239C4E-B80F-43B7-A789-7B19E2055904}" dt="2023-01-29T22:12:21.544" v="3002" actId="14100"/>
          <ac:cxnSpMkLst>
            <pc:docMk/>
            <pc:sldMk cId="2667316074" sldId="268"/>
            <ac:cxnSpMk id="21" creationId="{87F1F325-D0F7-31D7-5BD1-A22126F12E60}"/>
          </ac:cxnSpMkLst>
        </pc:cxnChg>
      </pc:sldChg>
      <pc:sldChg chg="addSp delSp modSp add mod modClrScheme chgLayout">
        <pc:chgData name="Jiri Pokorny" userId="bfde9e61-5efb-4ffb-a2f4-ba5db8631112" providerId="ADAL" clId="{5E239C4E-B80F-43B7-A789-7B19E2055904}" dt="2023-01-29T22:17:15.932" v="3015" actId="20577"/>
        <pc:sldMkLst>
          <pc:docMk/>
          <pc:sldMk cId="488015459" sldId="269"/>
        </pc:sldMkLst>
        <pc:spChg chg="del mod ord">
          <ac:chgData name="Jiri Pokorny" userId="bfde9e61-5efb-4ffb-a2f4-ba5db8631112" providerId="ADAL" clId="{5E239C4E-B80F-43B7-A789-7B19E2055904}" dt="2023-01-29T20:32:45.030" v="1911" actId="700"/>
          <ac:spMkLst>
            <pc:docMk/>
            <pc:sldMk cId="488015459" sldId="269"/>
            <ac:spMk id="2" creationId="{9D074134-B10C-607D-4056-CA0B21A5BB4B}"/>
          </ac:spMkLst>
        </pc:spChg>
        <pc:spChg chg="del mod ord">
          <ac:chgData name="Jiri Pokorny" userId="bfde9e61-5efb-4ffb-a2f4-ba5db8631112" providerId="ADAL" clId="{5E239C4E-B80F-43B7-A789-7B19E2055904}" dt="2023-01-29T20:32:45.030" v="1911" actId="700"/>
          <ac:spMkLst>
            <pc:docMk/>
            <pc:sldMk cId="488015459" sldId="269"/>
            <ac:spMk id="3" creationId="{28120138-DCCB-C0BE-0235-2A35D6CAC6C3}"/>
          </ac:spMkLst>
        </pc:spChg>
        <pc:spChg chg="add mod ord">
          <ac:chgData name="Jiri Pokorny" userId="bfde9e61-5efb-4ffb-a2f4-ba5db8631112" providerId="ADAL" clId="{5E239C4E-B80F-43B7-A789-7B19E2055904}" dt="2023-01-29T20:33:18.157" v="1949" actId="20577"/>
          <ac:spMkLst>
            <pc:docMk/>
            <pc:sldMk cId="488015459" sldId="269"/>
            <ac:spMk id="4" creationId="{86ED6180-3F83-DA3E-BEC8-FC74BD243EDF}"/>
          </ac:spMkLst>
        </pc:spChg>
        <pc:spChg chg="add mod ord">
          <ac:chgData name="Jiri Pokorny" userId="bfde9e61-5efb-4ffb-a2f4-ba5db8631112" providerId="ADAL" clId="{5E239C4E-B80F-43B7-A789-7B19E2055904}" dt="2023-01-29T22:17:15.932" v="3015" actId="20577"/>
          <ac:spMkLst>
            <pc:docMk/>
            <pc:sldMk cId="488015459" sldId="269"/>
            <ac:spMk id="5" creationId="{BA52F4D9-314F-9B60-45E2-B342BAE3BE75}"/>
          </ac:spMkLst>
        </pc:spChg>
        <pc:spChg chg="add mod ord">
          <ac:chgData name="Jiri Pokorny" userId="bfde9e61-5efb-4ffb-a2f4-ba5db8631112" providerId="ADAL" clId="{5E239C4E-B80F-43B7-A789-7B19E2055904}" dt="2023-01-29T20:32:45.030" v="1911" actId="700"/>
          <ac:spMkLst>
            <pc:docMk/>
            <pc:sldMk cId="488015459" sldId="269"/>
            <ac:spMk id="6" creationId="{CA13CC15-7030-FDAE-2B34-8BCE6F7485E6}"/>
          </ac:spMkLst>
        </pc:spChg>
      </pc:sldChg>
      <pc:sldChg chg="modSp add del">
        <pc:chgData name="Jiri Pokorny" userId="bfde9e61-5efb-4ffb-a2f4-ba5db8631112" providerId="ADAL" clId="{5E239C4E-B80F-43B7-A789-7B19E2055904}" dt="2023-01-28T08:28:31.870" v="1706" actId="2696"/>
        <pc:sldMkLst>
          <pc:docMk/>
          <pc:sldMk cId="3116568786" sldId="269"/>
        </pc:sldMkLst>
        <pc:spChg chg="mod">
          <ac:chgData name="Jiri Pokorny" userId="bfde9e61-5efb-4ffb-a2f4-ba5db8631112" providerId="ADAL" clId="{5E239C4E-B80F-43B7-A789-7B19E2055904}" dt="2023-01-28T08:28:30.852" v="1705" actId="27636"/>
          <ac:spMkLst>
            <pc:docMk/>
            <pc:sldMk cId="3116568786" sldId="269"/>
            <ac:spMk id="4" creationId="{FFD518A8-314C-2B72-CACA-35DEFBE98FCD}"/>
          </ac:spMkLst>
        </pc:spChg>
      </pc:sldChg>
      <pc:sldChg chg="modSp add del">
        <pc:chgData name="Jiri Pokorny" userId="bfde9e61-5efb-4ffb-a2f4-ba5db8631112" providerId="ADAL" clId="{5E239C4E-B80F-43B7-A789-7B19E2055904}" dt="2023-01-29T21:24:28.684" v="2275" actId="2696"/>
        <pc:sldMkLst>
          <pc:docMk/>
          <pc:sldMk cId="3224453196" sldId="270"/>
        </pc:sldMkLst>
        <pc:spChg chg="mod">
          <ac:chgData name="Jiri Pokorny" userId="bfde9e61-5efb-4ffb-a2f4-ba5db8631112" providerId="ADAL" clId="{5E239C4E-B80F-43B7-A789-7B19E2055904}" dt="2023-01-29T21:24:28.452" v="2274" actId="27636"/>
          <ac:spMkLst>
            <pc:docMk/>
            <pc:sldMk cId="3224453196" sldId="270"/>
            <ac:spMk id="4" creationId="{ACD1E988-E311-C19F-FC3D-DFA96842DEE0}"/>
          </ac:spMkLst>
        </pc:spChg>
      </pc:sldChg>
      <pc:sldMasterChg chg="modSldLayout">
        <pc:chgData name="Jiri Pokorny" userId="bfde9e61-5efb-4ffb-a2f4-ba5db8631112" providerId="ADAL" clId="{5E239C4E-B80F-43B7-A789-7B19E2055904}" dt="2023-01-26T14:13:22.147" v="279"/>
        <pc:sldMasterMkLst>
          <pc:docMk/>
          <pc:sldMasterMk cId="897432830" sldId="2147483705"/>
        </pc:sldMasterMkLst>
        <pc:sldLayoutChg chg="delSp">
          <pc:chgData name="Jiri Pokorny" userId="bfde9e61-5efb-4ffb-a2f4-ba5db8631112" providerId="ADAL" clId="{5E239C4E-B80F-43B7-A789-7B19E2055904}" dt="2023-01-26T14:13:22.147" v="279"/>
          <pc:sldLayoutMkLst>
            <pc:docMk/>
            <pc:sldMasterMk cId="897432830" sldId="2147483705"/>
            <pc:sldLayoutMk cId="2500804320" sldId="2147483749"/>
          </pc:sldLayoutMkLst>
          <pc:spChg chg="del">
            <ac:chgData name="Jiri Pokorny" userId="bfde9e61-5efb-4ffb-a2f4-ba5db8631112" providerId="ADAL" clId="{5E239C4E-B80F-43B7-A789-7B19E2055904}" dt="2023-01-26T14:13:22.147" v="279"/>
            <ac:spMkLst>
              <pc:docMk/>
              <pc:sldMasterMk cId="897432830" sldId="2147483705"/>
              <pc:sldLayoutMk cId="2500804320" sldId="2147483749"/>
              <ac:spMk id="7" creationId="{00000000-0000-0000-0000-000000000000}"/>
            </ac:spMkLst>
          </pc:spChg>
          <pc:picChg chg="del">
            <ac:chgData name="Jiri Pokorny" userId="bfde9e61-5efb-4ffb-a2f4-ba5db8631112" providerId="ADAL" clId="{5E239C4E-B80F-43B7-A789-7B19E2055904}" dt="2023-01-26T14:13:22.147" v="279"/>
            <ac:picMkLst>
              <pc:docMk/>
              <pc:sldMasterMk cId="897432830" sldId="2147483705"/>
              <pc:sldLayoutMk cId="2500804320" sldId="2147483749"/>
              <ac:picMk id="8" creationId="{00000000-0000-0000-0000-000000000000}"/>
            </ac:picMkLst>
          </pc:picChg>
          <pc:picChg chg="del">
            <ac:chgData name="Jiri Pokorny" userId="bfde9e61-5efb-4ffb-a2f4-ba5db8631112" providerId="ADAL" clId="{5E239C4E-B80F-43B7-A789-7B19E2055904}" dt="2023-01-26T14:13:22.147" v="279"/>
            <ac:picMkLst>
              <pc:docMk/>
              <pc:sldMasterMk cId="897432830" sldId="2147483705"/>
              <pc:sldLayoutMk cId="2500804320" sldId="2147483749"/>
              <ac:picMk id="11" creationId="{00000000-0000-0000-0000-000000000000}"/>
            </ac:picMkLst>
          </pc:picChg>
          <pc:picChg chg="del">
            <ac:chgData name="Jiri Pokorny" userId="bfde9e61-5efb-4ffb-a2f4-ba5db8631112" providerId="ADAL" clId="{5E239C4E-B80F-43B7-A789-7B19E2055904}" dt="2023-01-26T14:13:22.147" v="279"/>
            <ac:picMkLst>
              <pc:docMk/>
              <pc:sldMasterMk cId="897432830" sldId="2147483705"/>
              <pc:sldLayoutMk cId="2500804320" sldId="2147483749"/>
              <ac:picMk id="12" creationId="{00000000-0000-0000-0000-000000000000}"/>
            </ac:picMkLst>
          </pc:picChg>
        </pc:sldLayoutChg>
      </pc:sldMasterChg>
    </pc:docChg>
  </pc:docChgLst>
  <pc:docChgLst>
    <pc:chgData name="Jiri Pokorny" userId="bfde9e61-5efb-4ffb-a2f4-ba5db8631112" providerId="ADAL" clId="{D286D071-85D8-45BB-BE26-9AE3FD479BAE}"/>
    <pc:docChg chg="addSld delSld modSld">
      <pc:chgData name="Jiri Pokorny" userId="bfde9e61-5efb-4ffb-a2f4-ba5db8631112" providerId="ADAL" clId="{D286D071-85D8-45BB-BE26-9AE3FD479BAE}" dt="2023-01-12T21:29:21.065" v="545" actId="20577"/>
      <pc:docMkLst>
        <pc:docMk/>
      </pc:docMkLst>
      <pc:sldChg chg="modSp">
        <pc:chgData name="Jiri Pokorny" userId="bfde9e61-5efb-4ffb-a2f4-ba5db8631112" providerId="ADAL" clId="{D286D071-85D8-45BB-BE26-9AE3FD479BAE}" dt="2023-01-12T21:28:15.255" v="512" actId="20577"/>
        <pc:sldMkLst>
          <pc:docMk/>
          <pc:sldMk cId="2753173985" sldId="260"/>
        </pc:sldMkLst>
        <pc:spChg chg="mod">
          <ac:chgData name="Jiri Pokorny" userId="bfde9e61-5efb-4ffb-a2f4-ba5db8631112" providerId="ADAL" clId="{D286D071-85D8-45BB-BE26-9AE3FD479BAE}" dt="2023-01-12T21:28:15.255" v="512" actId="20577"/>
          <ac:spMkLst>
            <pc:docMk/>
            <pc:sldMk cId="2753173985" sldId="260"/>
            <ac:spMk id="3" creationId="{A69FF870-0883-6ED7-4254-F0BD7FC4E537}"/>
          </ac:spMkLst>
        </pc:spChg>
      </pc:sldChg>
      <pc:sldChg chg="modSp add">
        <pc:chgData name="Jiri Pokorny" userId="bfde9e61-5efb-4ffb-a2f4-ba5db8631112" providerId="ADAL" clId="{D286D071-85D8-45BB-BE26-9AE3FD479BAE}" dt="2023-01-12T21:06:01.505" v="185" actId="20577"/>
        <pc:sldMkLst>
          <pc:docMk/>
          <pc:sldMk cId="1695248417" sldId="261"/>
        </pc:sldMkLst>
        <pc:spChg chg="mod">
          <ac:chgData name="Jiri Pokorny" userId="bfde9e61-5efb-4ffb-a2f4-ba5db8631112" providerId="ADAL" clId="{D286D071-85D8-45BB-BE26-9AE3FD479BAE}" dt="2023-01-12T20:57:44.586" v="97" actId="20577"/>
          <ac:spMkLst>
            <pc:docMk/>
            <pc:sldMk cId="1695248417" sldId="261"/>
            <ac:spMk id="2" creationId="{8E27632A-6AF6-D272-A404-3701DC0A6D44}"/>
          </ac:spMkLst>
        </pc:spChg>
        <pc:spChg chg="mod">
          <ac:chgData name="Jiri Pokorny" userId="bfde9e61-5efb-4ffb-a2f4-ba5db8631112" providerId="ADAL" clId="{D286D071-85D8-45BB-BE26-9AE3FD479BAE}" dt="2023-01-12T21:06:01.505" v="185" actId="20577"/>
          <ac:spMkLst>
            <pc:docMk/>
            <pc:sldMk cId="1695248417" sldId="261"/>
            <ac:spMk id="3" creationId="{21078F74-BA1D-5252-8F1B-67C4ABFA73ED}"/>
          </ac:spMkLst>
        </pc:spChg>
      </pc:sldChg>
      <pc:sldChg chg="modSp add del">
        <pc:chgData name="Jiri Pokorny" userId="bfde9e61-5efb-4ffb-a2f4-ba5db8631112" providerId="ADAL" clId="{D286D071-85D8-45BB-BE26-9AE3FD479BAE}" dt="2023-01-12T21:04:29.097" v="106" actId="2696"/>
        <pc:sldMkLst>
          <pc:docMk/>
          <pc:sldMk cId="205395002" sldId="262"/>
        </pc:sldMkLst>
        <pc:spChg chg="mod">
          <ac:chgData name="Jiri Pokorny" userId="bfde9e61-5efb-4ffb-a2f4-ba5db8631112" providerId="ADAL" clId="{D286D071-85D8-45BB-BE26-9AE3FD479BAE}" dt="2023-01-12T21:04:24.616" v="105" actId="27636"/>
          <ac:spMkLst>
            <pc:docMk/>
            <pc:sldMk cId="205395002" sldId="262"/>
            <ac:spMk id="2" creationId="{F8AF8969-7D95-8EB7-A9BD-2F4415AE80DB}"/>
          </ac:spMkLst>
        </pc:spChg>
      </pc:sldChg>
      <pc:sldChg chg="modSp add del">
        <pc:chgData name="Jiri Pokorny" userId="bfde9e61-5efb-4ffb-a2f4-ba5db8631112" providerId="ADAL" clId="{D286D071-85D8-45BB-BE26-9AE3FD479BAE}" dt="2023-01-12T21:05:59.826" v="183" actId="2696"/>
        <pc:sldMkLst>
          <pc:docMk/>
          <pc:sldMk cId="1275235099" sldId="262"/>
        </pc:sldMkLst>
        <pc:spChg chg="mod">
          <ac:chgData name="Jiri Pokorny" userId="bfde9e61-5efb-4ffb-a2f4-ba5db8631112" providerId="ADAL" clId="{D286D071-85D8-45BB-BE26-9AE3FD479BAE}" dt="2023-01-12T21:05:44.625" v="182"/>
          <ac:spMkLst>
            <pc:docMk/>
            <pc:sldMk cId="1275235099" sldId="262"/>
            <ac:spMk id="2" creationId="{083993A7-187A-A690-6C0D-85FBA46C9512}"/>
          </ac:spMkLst>
        </pc:spChg>
      </pc:sldChg>
      <pc:sldChg chg="modSp add">
        <pc:chgData name="Jiri Pokorny" userId="bfde9e61-5efb-4ffb-a2f4-ba5db8631112" providerId="ADAL" clId="{D286D071-85D8-45BB-BE26-9AE3FD479BAE}" dt="2023-01-12T21:29:21.065" v="545" actId="20577"/>
        <pc:sldMkLst>
          <pc:docMk/>
          <pc:sldMk cId="4023544091" sldId="262"/>
        </pc:sldMkLst>
        <pc:spChg chg="mod">
          <ac:chgData name="Jiri Pokorny" userId="bfde9e61-5efb-4ffb-a2f4-ba5db8631112" providerId="ADAL" clId="{D286D071-85D8-45BB-BE26-9AE3FD479BAE}" dt="2023-01-12T21:06:11.073" v="190" actId="20577"/>
          <ac:spMkLst>
            <pc:docMk/>
            <pc:sldMk cId="4023544091" sldId="262"/>
            <ac:spMk id="2" creationId="{187E6601-B15A-3BEF-AA4D-F79426F79F66}"/>
          </ac:spMkLst>
        </pc:spChg>
        <pc:spChg chg="mod">
          <ac:chgData name="Jiri Pokorny" userId="bfde9e61-5efb-4ffb-a2f4-ba5db8631112" providerId="ADAL" clId="{D286D071-85D8-45BB-BE26-9AE3FD479BAE}" dt="2023-01-12T21:29:21.065" v="545" actId="20577"/>
          <ac:spMkLst>
            <pc:docMk/>
            <pc:sldMk cId="4023544091" sldId="262"/>
            <ac:spMk id="3" creationId="{19E12512-533E-3C8C-6D6E-7CA46B7DCCB7}"/>
          </ac:spMkLst>
        </pc:spChg>
      </pc:sldChg>
      <pc:sldChg chg="modSp add del">
        <pc:chgData name="Jiri Pokorny" userId="bfde9e61-5efb-4ffb-a2f4-ba5db8631112" providerId="ADAL" clId="{D286D071-85D8-45BB-BE26-9AE3FD479BAE}" dt="2023-01-12T20:57:53.224" v="99" actId="2696"/>
        <pc:sldMkLst>
          <pc:docMk/>
          <pc:sldMk cId="4165017793" sldId="262"/>
        </pc:sldMkLst>
        <pc:spChg chg="mod">
          <ac:chgData name="Jiri Pokorny" userId="bfde9e61-5efb-4ffb-a2f4-ba5db8631112" providerId="ADAL" clId="{D286D071-85D8-45BB-BE26-9AE3FD479BAE}" dt="2023-01-12T20:57:51.950" v="98"/>
          <ac:spMkLst>
            <pc:docMk/>
            <pc:sldMk cId="4165017793" sldId="262"/>
            <ac:spMk id="2" creationId="{00C13882-13EE-FDD9-CC30-1DBB01AE7A64}"/>
          </ac:spMkLst>
        </pc:spChg>
      </pc:sldChg>
      <pc:sldChg chg="modSp add del">
        <pc:chgData name="Jiri Pokorny" userId="bfde9e61-5efb-4ffb-a2f4-ba5db8631112" providerId="ADAL" clId="{D286D071-85D8-45BB-BE26-9AE3FD479BAE}" dt="2023-01-12T21:06:12.189" v="192" actId="2696"/>
        <pc:sldMkLst>
          <pc:docMk/>
          <pc:sldMk cId="1212158684" sldId="263"/>
        </pc:sldMkLst>
        <pc:spChg chg="mod">
          <ac:chgData name="Jiri Pokorny" userId="bfde9e61-5efb-4ffb-a2f4-ba5db8631112" providerId="ADAL" clId="{D286D071-85D8-45BB-BE26-9AE3FD479BAE}" dt="2023-01-12T21:06:11.779" v="191"/>
          <ac:spMkLst>
            <pc:docMk/>
            <pc:sldMk cId="1212158684" sldId="263"/>
            <ac:spMk id="2" creationId="{4BB7F3F4-39E1-7825-1697-A37B80D9A3EF}"/>
          </ac:spMkLst>
        </pc:spChg>
      </pc:sldChg>
      <pc:sldChg chg="modSp add">
        <pc:chgData name="Jiri Pokorny" userId="bfde9e61-5efb-4ffb-a2f4-ba5db8631112" providerId="ADAL" clId="{D286D071-85D8-45BB-BE26-9AE3FD479BAE}" dt="2023-01-12T21:24:09.088" v="409" actId="20577"/>
        <pc:sldMkLst>
          <pc:docMk/>
          <pc:sldMk cId="2761317171" sldId="263"/>
        </pc:sldMkLst>
        <pc:spChg chg="mod">
          <ac:chgData name="Jiri Pokorny" userId="bfde9e61-5efb-4ffb-a2f4-ba5db8631112" providerId="ADAL" clId="{D286D071-85D8-45BB-BE26-9AE3FD479BAE}" dt="2023-01-12T21:08:54.627" v="270" actId="20577"/>
          <ac:spMkLst>
            <pc:docMk/>
            <pc:sldMk cId="2761317171" sldId="263"/>
            <ac:spMk id="2" creationId="{0EAFB510-C407-B417-565B-153B2C0B31C0}"/>
          </ac:spMkLst>
        </pc:spChg>
        <pc:spChg chg="mod">
          <ac:chgData name="Jiri Pokorny" userId="bfde9e61-5efb-4ffb-a2f4-ba5db8631112" providerId="ADAL" clId="{D286D071-85D8-45BB-BE26-9AE3FD479BAE}" dt="2023-01-12T21:24:09.088" v="409" actId="20577"/>
          <ac:spMkLst>
            <pc:docMk/>
            <pc:sldMk cId="2761317171" sldId="263"/>
            <ac:spMk id="3" creationId="{BD44BEE7-1CE7-61BA-3765-9A109B4E2107}"/>
          </ac:spMkLst>
        </pc:spChg>
      </pc:sldChg>
      <pc:sldChg chg="add del">
        <pc:chgData name="Jiri Pokorny" userId="bfde9e61-5efb-4ffb-a2f4-ba5db8631112" providerId="ADAL" clId="{D286D071-85D8-45BB-BE26-9AE3FD479BAE}" dt="2023-01-12T21:06:07.897" v="188"/>
        <pc:sldMkLst>
          <pc:docMk/>
          <pc:sldMk cId="3271857584" sldId="263"/>
        </pc:sldMkLst>
      </pc:sldChg>
      <pc:sldChg chg="modSp add del">
        <pc:chgData name="Jiri Pokorny" userId="bfde9e61-5efb-4ffb-a2f4-ba5db8631112" providerId="ADAL" clId="{D286D071-85D8-45BB-BE26-9AE3FD479BAE}" dt="2023-01-12T21:08:15.080" v="212" actId="2696"/>
        <pc:sldMkLst>
          <pc:docMk/>
          <pc:sldMk cId="827863295" sldId="264"/>
        </pc:sldMkLst>
        <pc:spChg chg="mod">
          <ac:chgData name="Jiri Pokorny" userId="bfde9e61-5efb-4ffb-a2f4-ba5db8631112" providerId="ADAL" clId="{D286D071-85D8-45BB-BE26-9AE3FD479BAE}" dt="2023-01-12T21:08:14.930" v="211"/>
          <ac:spMkLst>
            <pc:docMk/>
            <pc:sldMk cId="827863295" sldId="264"/>
            <ac:spMk id="2" creationId="{41927570-C68B-8885-086E-E882CB099D1E}"/>
          </ac:spMkLst>
        </pc:spChg>
      </pc:sldChg>
      <pc:sldChg chg="modSp add">
        <pc:chgData name="Jiri Pokorny" userId="bfde9e61-5efb-4ffb-a2f4-ba5db8631112" providerId="ADAL" clId="{D286D071-85D8-45BB-BE26-9AE3FD479BAE}" dt="2023-01-12T21:25:54.477" v="482" actId="20577"/>
        <pc:sldMkLst>
          <pc:docMk/>
          <pc:sldMk cId="3897570505" sldId="264"/>
        </pc:sldMkLst>
        <pc:spChg chg="mod">
          <ac:chgData name="Jiri Pokorny" userId="bfde9e61-5efb-4ffb-a2f4-ba5db8631112" providerId="ADAL" clId="{D286D071-85D8-45BB-BE26-9AE3FD479BAE}" dt="2023-01-12T21:24:13.888" v="417" actId="20577"/>
          <ac:spMkLst>
            <pc:docMk/>
            <pc:sldMk cId="3897570505" sldId="264"/>
            <ac:spMk id="2" creationId="{C1646DB1-EA46-C1EE-5E81-6FB50C626BB9}"/>
          </ac:spMkLst>
        </pc:spChg>
        <pc:spChg chg="mod">
          <ac:chgData name="Jiri Pokorny" userId="bfde9e61-5efb-4ffb-a2f4-ba5db8631112" providerId="ADAL" clId="{D286D071-85D8-45BB-BE26-9AE3FD479BAE}" dt="2023-01-12T21:25:54.477" v="482" actId="20577"/>
          <ac:spMkLst>
            <pc:docMk/>
            <pc:sldMk cId="3897570505" sldId="264"/>
            <ac:spMk id="3" creationId="{EBE7E33C-6218-6DD0-72C1-ABECA42A94FD}"/>
          </ac:spMkLst>
        </pc:spChg>
      </pc:sldChg>
      <pc:sldChg chg="modSp add del">
        <pc:chgData name="Jiri Pokorny" userId="bfde9e61-5efb-4ffb-a2f4-ba5db8631112" providerId="ADAL" clId="{D286D071-85D8-45BB-BE26-9AE3FD479BAE}" dt="2023-01-12T21:24:57.150" v="422" actId="2696"/>
        <pc:sldMkLst>
          <pc:docMk/>
          <pc:sldMk cId="1555446833" sldId="265"/>
        </pc:sldMkLst>
        <pc:spChg chg="mod">
          <ac:chgData name="Jiri Pokorny" userId="bfde9e61-5efb-4ffb-a2f4-ba5db8631112" providerId="ADAL" clId="{D286D071-85D8-45BB-BE26-9AE3FD479BAE}" dt="2023-01-12T21:24:57.010" v="421"/>
          <ac:spMkLst>
            <pc:docMk/>
            <pc:sldMk cId="1555446833" sldId="265"/>
            <ac:spMk id="2" creationId="{DC22CFA7-5FE9-EB52-9B63-D753B9252EC4}"/>
          </ac:spMkLst>
        </pc:spChg>
      </pc:sldChg>
      <pc:sldChg chg="modSp add del">
        <pc:chgData name="Jiri Pokorny" userId="bfde9e61-5efb-4ffb-a2f4-ba5db8631112" providerId="ADAL" clId="{D286D071-85D8-45BB-BE26-9AE3FD479BAE}" dt="2023-01-12T21:24:16.115" v="419" actId="2696"/>
        <pc:sldMkLst>
          <pc:docMk/>
          <pc:sldMk cId="2238434440" sldId="265"/>
        </pc:sldMkLst>
        <pc:spChg chg="mod">
          <ac:chgData name="Jiri Pokorny" userId="bfde9e61-5efb-4ffb-a2f4-ba5db8631112" providerId="ADAL" clId="{D286D071-85D8-45BB-BE26-9AE3FD479BAE}" dt="2023-01-12T21:24:15.440" v="418"/>
          <ac:spMkLst>
            <pc:docMk/>
            <pc:sldMk cId="2238434440" sldId="265"/>
            <ac:spMk id="2" creationId="{0944AB25-D36F-3E2D-9184-9BC72827E792}"/>
          </ac:spMkLst>
        </pc:spChg>
      </pc:sldChg>
      <pc:sldChg chg="modSp add del">
        <pc:chgData name="Jiri Pokorny" userId="bfde9e61-5efb-4ffb-a2f4-ba5db8631112" providerId="ADAL" clId="{D286D071-85D8-45BB-BE26-9AE3FD479BAE}" dt="2023-01-12T21:27:10.585" v="484" actId="2696"/>
        <pc:sldMkLst>
          <pc:docMk/>
          <pc:sldMk cId="2388982035" sldId="265"/>
        </pc:sldMkLst>
        <pc:spChg chg="mod">
          <ac:chgData name="Jiri Pokorny" userId="bfde9e61-5efb-4ffb-a2f4-ba5db8631112" providerId="ADAL" clId="{D286D071-85D8-45BB-BE26-9AE3FD479BAE}" dt="2023-01-12T21:27:10.416" v="483"/>
          <ac:spMkLst>
            <pc:docMk/>
            <pc:sldMk cId="2388982035" sldId="265"/>
            <ac:spMk id="2" creationId="{414282FE-313C-5A65-BD34-A53B6FC7B01D}"/>
          </ac:spMkLst>
        </pc:spChg>
      </pc:sldChg>
    </pc:docChg>
  </pc:docChgLst>
  <pc:docChgLst>
    <pc:chgData name="Jiří Pokorný" userId="bfde9e61-5efb-4ffb-a2f4-ba5db8631112" providerId="ADAL" clId="{D286D071-85D8-45BB-BE26-9AE3FD479BAE}"/>
    <pc:docChg chg="modSld">
      <pc:chgData name="Jiří Pokorný" userId="bfde9e61-5efb-4ffb-a2f4-ba5db8631112" providerId="ADAL" clId="{D286D071-85D8-45BB-BE26-9AE3FD479BAE}" dt="2023-01-12T23:48:14.051" v="248" actId="20577"/>
      <pc:docMkLst>
        <pc:docMk/>
      </pc:docMkLst>
      <pc:sldChg chg="modSp">
        <pc:chgData name="Jiří Pokorný" userId="bfde9e61-5efb-4ffb-a2f4-ba5db8631112" providerId="ADAL" clId="{D286D071-85D8-45BB-BE26-9AE3FD479BAE}" dt="2023-01-12T21:34:00.476" v="18" actId="20577"/>
        <pc:sldMkLst>
          <pc:docMk/>
          <pc:sldMk cId="2689970917" sldId="257"/>
        </pc:sldMkLst>
        <pc:spChg chg="mod">
          <ac:chgData name="Jiří Pokorný" userId="bfde9e61-5efb-4ffb-a2f4-ba5db8631112" providerId="ADAL" clId="{D286D071-85D8-45BB-BE26-9AE3FD479BAE}" dt="2023-01-12T21:34:00.476" v="18" actId="20577"/>
          <ac:spMkLst>
            <pc:docMk/>
            <pc:sldMk cId="2689970917" sldId="257"/>
            <ac:spMk id="2" creationId="{9188CC6A-A750-C7A9-CA57-7627111BD9FF}"/>
          </ac:spMkLst>
        </pc:spChg>
      </pc:sldChg>
      <pc:sldChg chg="modSp">
        <pc:chgData name="Jiří Pokorný" userId="bfde9e61-5efb-4ffb-a2f4-ba5db8631112" providerId="ADAL" clId="{D286D071-85D8-45BB-BE26-9AE3FD479BAE}" dt="2023-01-12T22:06:51.829" v="185" actId="5793"/>
        <pc:sldMkLst>
          <pc:docMk/>
          <pc:sldMk cId="537143915" sldId="258"/>
        </pc:sldMkLst>
        <pc:spChg chg="mod">
          <ac:chgData name="Jiří Pokorný" userId="bfde9e61-5efb-4ffb-a2f4-ba5db8631112" providerId="ADAL" clId="{D286D071-85D8-45BB-BE26-9AE3FD479BAE}" dt="2023-01-12T22:06:51.829" v="185" actId="5793"/>
          <ac:spMkLst>
            <pc:docMk/>
            <pc:sldMk cId="537143915" sldId="258"/>
            <ac:spMk id="3" creationId="{43293587-642E-5E47-12C8-9EE255F46597}"/>
          </ac:spMkLst>
        </pc:spChg>
      </pc:sldChg>
      <pc:sldChg chg="modSp">
        <pc:chgData name="Jiří Pokorný" userId="bfde9e61-5efb-4ffb-a2f4-ba5db8631112" providerId="ADAL" clId="{D286D071-85D8-45BB-BE26-9AE3FD479BAE}" dt="2023-01-12T23:48:14.051" v="248" actId="20577"/>
        <pc:sldMkLst>
          <pc:docMk/>
          <pc:sldMk cId="478740637" sldId="259"/>
        </pc:sldMkLst>
        <pc:spChg chg="mod">
          <ac:chgData name="Jiří Pokorný" userId="bfde9e61-5efb-4ffb-a2f4-ba5db8631112" providerId="ADAL" clId="{D286D071-85D8-45BB-BE26-9AE3FD479BAE}" dt="2023-01-12T23:48:14.051" v="248" actId="20577"/>
          <ac:spMkLst>
            <pc:docMk/>
            <pc:sldMk cId="478740637" sldId="259"/>
            <ac:spMk id="3" creationId="{1EDF1567-8463-B658-D113-D65D65CE053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750B94-848F-490A-B045-6A7672345DA1}"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9269000F-9D16-4D65-8F35-17AFA74B13C0}">
      <dgm:prSet phldrT="[Text]"/>
      <dgm:spPr>
        <a:solidFill>
          <a:schemeClr val="accent1">
            <a:lumMod val="40000"/>
            <a:lumOff val="60000"/>
          </a:schemeClr>
        </a:solidFill>
      </dgm:spPr>
      <dgm:t>
        <a:bodyPr/>
        <a:lstStyle/>
        <a:p>
          <a:r>
            <a:rPr lang="en-US" dirty="0" err="1"/>
            <a:t>FeaA</a:t>
          </a:r>
          <a:endParaRPr lang="en-US" dirty="0"/>
        </a:p>
      </dgm:t>
    </dgm:pt>
    <dgm:pt modelId="{2592A3B8-082B-4A5F-B471-49A0E9E4269B}" type="parTrans" cxnId="{580F98BC-3F04-4A96-A8F3-6B028B9FE4AE}">
      <dgm:prSet/>
      <dgm:spPr/>
      <dgm:t>
        <a:bodyPr/>
        <a:lstStyle/>
        <a:p>
          <a:endParaRPr lang="en-US"/>
        </a:p>
      </dgm:t>
    </dgm:pt>
    <dgm:pt modelId="{A4065C77-6344-478D-8D36-A89D18E68A56}" type="sibTrans" cxnId="{580F98BC-3F04-4A96-A8F3-6B028B9FE4AE}">
      <dgm:prSet/>
      <dgm:spPr/>
      <dgm:t>
        <a:bodyPr/>
        <a:lstStyle/>
        <a:p>
          <a:endParaRPr lang="en-US"/>
        </a:p>
      </dgm:t>
    </dgm:pt>
    <dgm:pt modelId="{1EE15FBA-841A-49A8-B148-43B1C93FA124}">
      <dgm:prSet phldrT="[Text]"/>
      <dgm:spPr/>
      <dgm:t>
        <a:bodyPr/>
        <a:lstStyle/>
        <a:p>
          <a:r>
            <a:rPr lang="en-US" dirty="0"/>
            <a:t>UI</a:t>
          </a:r>
        </a:p>
      </dgm:t>
    </dgm:pt>
    <dgm:pt modelId="{3139AF1D-C389-4389-B931-81FC044AB2CB}" type="parTrans" cxnId="{6CEC17A5-980C-48AA-931D-E2BDFFF1F30E}">
      <dgm:prSet/>
      <dgm:spPr/>
      <dgm:t>
        <a:bodyPr/>
        <a:lstStyle/>
        <a:p>
          <a:endParaRPr lang="en-US"/>
        </a:p>
      </dgm:t>
    </dgm:pt>
    <dgm:pt modelId="{EC39AA14-79DD-4928-8256-EED44A3E1844}" type="sibTrans" cxnId="{6CEC17A5-980C-48AA-931D-E2BDFFF1F30E}">
      <dgm:prSet/>
      <dgm:spPr/>
      <dgm:t>
        <a:bodyPr/>
        <a:lstStyle/>
        <a:p>
          <a:endParaRPr lang="en-US"/>
        </a:p>
      </dgm:t>
    </dgm:pt>
    <dgm:pt modelId="{F1D9EF08-72F1-4976-9EDC-E748E027B1A5}">
      <dgm:prSet phldrT="[Text]"/>
      <dgm:spPr>
        <a:gradFill rotWithShape="0">
          <a:gsLst>
            <a:gs pos="0">
              <a:schemeClr val="accent3">
                <a:hueOff val="0"/>
                <a:satOff val="0"/>
                <a:lumOff val="0"/>
                <a:alphaOff val="0"/>
                <a:satMod val="103000"/>
                <a:lumMod val="102000"/>
                <a:tint val="94000"/>
              </a:schemeClr>
            </a:gs>
            <a:gs pos="86400">
              <a:srgbClr val="ECD834"/>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gradFill>
      </dgm:spPr>
      <dgm:t>
        <a:bodyPr/>
        <a:lstStyle/>
        <a:p>
          <a:r>
            <a:rPr lang="en-US" dirty="0"/>
            <a:t>BL</a:t>
          </a:r>
        </a:p>
      </dgm:t>
    </dgm:pt>
    <dgm:pt modelId="{9B8B68D1-746C-406F-AA0C-A681A521A8B5}" type="parTrans" cxnId="{5504243B-7E18-4689-917E-9EB365ED2051}">
      <dgm:prSet/>
      <dgm:spPr/>
      <dgm:t>
        <a:bodyPr/>
        <a:lstStyle/>
        <a:p>
          <a:endParaRPr lang="en-US"/>
        </a:p>
      </dgm:t>
    </dgm:pt>
    <dgm:pt modelId="{38FE06D4-184A-4947-8306-210C6A0E41BA}" type="sibTrans" cxnId="{5504243B-7E18-4689-917E-9EB365ED2051}">
      <dgm:prSet/>
      <dgm:spPr/>
      <dgm:t>
        <a:bodyPr/>
        <a:lstStyle/>
        <a:p>
          <a:endParaRPr lang="en-US"/>
        </a:p>
      </dgm:t>
    </dgm:pt>
    <dgm:pt modelId="{F1DB6537-D252-4B3B-A0EF-DAEF24C1E095}">
      <dgm:prSet phldrT="[Text]"/>
      <dgm:spPr>
        <a:solidFill>
          <a:schemeClr val="accent1">
            <a:lumMod val="40000"/>
            <a:lumOff val="60000"/>
          </a:schemeClr>
        </a:solidFill>
      </dgm:spPr>
      <dgm:t>
        <a:bodyPr/>
        <a:lstStyle/>
        <a:p>
          <a:r>
            <a:rPr lang="en-US" dirty="0" err="1"/>
            <a:t>FeaB</a:t>
          </a:r>
          <a:endParaRPr lang="en-US" dirty="0"/>
        </a:p>
      </dgm:t>
    </dgm:pt>
    <dgm:pt modelId="{6EE74555-2C09-4216-B593-C96AA17711F0}" type="parTrans" cxnId="{9A2AD28A-467C-4F70-A1D5-4451404540C5}">
      <dgm:prSet/>
      <dgm:spPr/>
      <dgm:t>
        <a:bodyPr/>
        <a:lstStyle/>
        <a:p>
          <a:endParaRPr lang="en-US"/>
        </a:p>
      </dgm:t>
    </dgm:pt>
    <dgm:pt modelId="{DB3879EA-B3BE-4997-ACC3-38F4734D1154}" type="sibTrans" cxnId="{9A2AD28A-467C-4F70-A1D5-4451404540C5}">
      <dgm:prSet/>
      <dgm:spPr/>
      <dgm:t>
        <a:bodyPr/>
        <a:lstStyle/>
        <a:p>
          <a:endParaRPr lang="en-US"/>
        </a:p>
      </dgm:t>
    </dgm:pt>
    <dgm:pt modelId="{8B1E00F9-F81E-4618-BAE6-F6A850AF924D}">
      <dgm:prSet phldrT="[Text]" custT="1"/>
      <dgm:spPr>
        <a:gradFill rotWithShape="0">
          <a:gsLst>
            <a:gs pos="0">
              <a:srgbClr val="04C9D7">
                <a:hueOff val="0"/>
                <a:satOff val="0"/>
                <a:lumOff val="0"/>
                <a:alphaOff val="0"/>
                <a:satMod val="103000"/>
                <a:lumMod val="102000"/>
                <a:tint val="94000"/>
              </a:srgbClr>
            </a:gs>
            <a:gs pos="50000">
              <a:srgbClr val="04C9D7">
                <a:hueOff val="0"/>
                <a:satOff val="0"/>
                <a:lumOff val="0"/>
                <a:alphaOff val="0"/>
                <a:satMod val="110000"/>
                <a:lumMod val="100000"/>
                <a:shade val="100000"/>
              </a:srgbClr>
            </a:gs>
            <a:gs pos="100000">
              <a:srgbClr val="04C9D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r>
            <a:rPr lang="en-US" sz="2900" kern="1200" dirty="0">
              <a:solidFill>
                <a:prstClr val="white"/>
              </a:solidFill>
              <a:latin typeface="Arial" panose="020B0604020202020204"/>
              <a:ea typeface="+mn-ea"/>
              <a:cs typeface="+mn-cs"/>
            </a:rPr>
            <a:t>UI</a:t>
          </a:r>
        </a:p>
      </dgm:t>
    </dgm:pt>
    <dgm:pt modelId="{3B996B2E-5B73-4209-B5E4-70E478B2318B}" type="parTrans" cxnId="{A3A4712F-0C03-44F5-ACC6-A491D84992E5}">
      <dgm:prSet/>
      <dgm:spPr/>
      <dgm:t>
        <a:bodyPr/>
        <a:lstStyle/>
        <a:p>
          <a:endParaRPr lang="en-US"/>
        </a:p>
      </dgm:t>
    </dgm:pt>
    <dgm:pt modelId="{F47399C1-1C49-4CFF-A990-39B0DF4D9FF4}" type="sibTrans" cxnId="{A3A4712F-0C03-44F5-ACC6-A491D84992E5}">
      <dgm:prSet/>
      <dgm:spPr/>
      <dgm:t>
        <a:bodyPr/>
        <a:lstStyle/>
        <a:p>
          <a:endParaRPr lang="en-US"/>
        </a:p>
      </dgm:t>
    </dgm:pt>
    <dgm:pt modelId="{479F6A8B-D8B0-479A-AEE6-AF2B05F67361}">
      <dgm:prSet phldrT="[Text]"/>
      <dgm:spPr>
        <a:gradFill rotWithShape="0">
          <a:gsLst>
            <a:gs pos="0">
              <a:srgbClr val="FBE04B">
                <a:hueOff val="0"/>
                <a:satOff val="0"/>
                <a:lumOff val="0"/>
                <a:alphaOff val="0"/>
                <a:satMod val="103000"/>
                <a:lumMod val="102000"/>
                <a:tint val="94000"/>
              </a:srgbClr>
            </a:gs>
            <a:gs pos="50000">
              <a:srgbClr val="FBE04B">
                <a:hueOff val="0"/>
                <a:satOff val="0"/>
                <a:lumOff val="0"/>
                <a:alphaOff val="0"/>
                <a:satMod val="110000"/>
                <a:lumMod val="100000"/>
                <a:shade val="100000"/>
              </a:srgbClr>
            </a:gs>
            <a:gs pos="100000">
              <a:srgbClr val="FBE04B">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r>
            <a:rPr lang="en-US" dirty="0"/>
            <a:t>BL</a:t>
          </a:r>
        </a:p>
      </dgm:t>
    </dgm:pt>
    <dgm:pt modelId="{91ECB8EC-4171-44C5-9607-97CF839A77EE}" type="parTrans" cxnId="{C8F754D0-CB82-46F5-B6C5-64C96859FB76}">
      <dgm:prSet/>
      <dgm:spPr/>
      <dgm:t>
        <a:bodyPr/>
        <a:lstStyle/>
        <a:p>
          <a:endParaRPr lang="en-US"/>
        </a:p>
      </dgm:t>
    </dgm:pt>
    <dgm:pt modelId="{E21A699F-E1A6-43B5-B6D7-7E2537E2AC81}" type="sibTrans" cxnId="{C8F754D0-CB82-46F5-B6C5-64C96859FB76}">
      <dgm:prSet/>
      <dgm:spPr/>
      <dgm:t>
        <a:bodyPr/>
        <a:lstStyle/>
        <a:p>
          <a:endParaRPr lang="en-US"/>
        </a:p>
      </dgm:t>
    </dgm:pt>
    <dgm:pt modelId="{A3829999-B867-44B9-898F-2AD5BFD550A9}">
      <dgm:prSet phldrT="[Text]"/>
      <dgm:spPr>
        <a:solidFill>
          <a:schemeClr val="accent1">
            <a:lumMod val="40000"/>
            <a:lumOff val="60000"/>
          </a:schemeClr>
        </a:solidFill>
      </dgm:spPr>
      <dgm:t>
        <a:bodyPr/>
        <a:lstStyle/>
        <a:p>
          <a:r>
            <a:rPr lang="en-US" dirty="0" err="1"/>
            <a:t>FeaC</a:t>
          </a:r>
          <a:endParaRPr lang="en-US" dirty="0"/>
        </a:p>
      </dgm:t>
    </dgm:pt>
    <dgm:pt modelId="{29EB606C-03CB-49BD-BD89-66C8099004A8}" type="parTrans" cxnId="{98913865-761C-4712-9D0A-8B4D47AFFA69}">
      <dgm:prSet/>
      <dgm:spPr/>
      <dgm:t>
        <a:bodyPr/>
        <a:lstStyle/>
        <a:p>
          <a:endParaRPr lang="en-US"/>
        </a:p>
      </dgm:t>
    </dgm:pt>
    <dgm:pt modelId="{98991CD2-DBB4-4FE0-92C5-3987E50D84A2}" type="sibTrans" cxnId="{98913865-761C-4712-9D0A-8B4D47AFFA69}">
      <dgm:prSet/>
      <dgm:spPr/>
      <dgm:t>
        <a:bodyPr/>
        <a:lstStyle/>
        <a:p>
          <a:endParaRPr lang="en-US"/>
        </a:p>
      </dgm:t>
    </dgm:pt>
    <dgm:pt modelId="{340F4C56-4530-4E72-96AA-6568B53244CE}">
      <dgm:prSet phldrT="[Text]" custT="1"/>
      <dgm:spPr>
        <a:gradFill rotWithShape="0">
          <a:gsLst>
            <a:gs pos="0">
              <a:srgbClr val="04C9D7">
                <a:hueOff val="0"/>
                <a:satOff val="0"/>
                <a:lumOff val="0"/>
                <a:alphaOff val="0"/>
                <a:satMod val="103000"/>
                <a:lumMod val="102000"/>
                <a:tint val="94000"/>
              </a:srgbClr>
            </a:gs>
            <a:gs pos="50000">
              <a:srgbClr val="04C9D7">
                <a:hueOff val="0"/>
                <a:satOff val="0"/>
                <a:lumOff val="0"/>
                <a:alphaOff val="0"/>
                <a:satMod val="110000"/>
                <a:lumMod val="100000"/>
                <a:shade val="100000"/>
              </a:srgbClr>
            </a:gs>
            <a:gs pos="100000">
              <a:srgbClr val="04C9D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r>
            <a:rPr lang="en-US" sz="2900" kern="1200" dirty="0">
              <a:solidFill>
                <a:prstClr val="white"/>
              </a:solidFill>
              <a:latin typeface="Arial" panose="020B0604020202020204"/>
              <a:ea typeface="+mn-ea"/>
              <a:cs typeface="+mn-cs"/>
            </a:rPr>
            <a:t>UI</a:t>
          </a:r>
        </a:p>
      </dgm:t>
    </dgm:pt>
    <dgm:pt modelId="{2CDCBA0C-24A4-4A6A-8E3A-657FED3D4E49}" type="parTrans" cxnId="{15D91595-348E-4D48-A05D-6F88F6E33104}">
      <dgm:prSet/>
      <dgm:spPr/>
      <dgm:t>
        <a:bodyPr/>
        <a:lstStyle/>
        <a:p>
          <a:endParaRPr lang="en-US"/>
        </a:p>
      </dgm:t>
    </dgm:pt>
    <dgm:pt modelId="{57264782-CAA1-45B4-9C14-4DB0E93940E4}" type="sibTrans" cxnId="{15D91595-348E-4D48-A05D-6F88F6E33104}">
      <dgm:prSet/>
      <dgm:spPr/>
      <dgm:t>
        <a:bodyPr/>
        <a:lstStyle/>
        <a:p>
          <a:endParaRPr lang="en-US"/>
        </a:p>
      </dgm:t>
    </dgm:pt>
    <dgm:pt modelId="{B8307421-F846-43AD-8989-B673F56E88A1}">
      <dgm:prSet phldrT="[Text]" custT="1"/>
      <dgm:spPr>
        <a:gradFill rotWithShape="0">
          <a:gsLst>
            <a:gs pos="0">
              <a:srgbClr val="FBE04B">
                <a:hueOff val="0"/>
                <a:satOff val="0"/>
                <a:lumOff val="0"/>
                <a:alphaOff val="0"/>
                <a:satMod val="103000"/>
                <a:lumMod val="102000"/>
                <a:tint val="94000"/>
              </a:srgbClr>
            </a:gs>
            <a:gs pos="50000">
              <a:srgbClr val="FBE04B">
                <a:hueOff val="0"/>
                <a:satOff val="0"/>
                <a:lumOff val="0"/>
                <a:alphaOff val="0"/>
                <a:satMod val="110000"/>
                <a:lumMod val="100000"/>
                <a:shade val="100000"/>
              </a:srgbClr>
            </a:gs>
            <a:gs pos="100000">
              <a:srgbClr val="FBE04B">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r>
            <a:rPr lang="en-US" sz="2900" kern="1200" dirty="0">
              <a:solidFill>
                <a:prstClr val="white"/>
              </a:solidFill>
              <a:latin typeface="Arial" panose="020B0604020202020204"/>
              <a:ea typeface="+mn-ea"/>
              <a:cs typeface="+mn-cs"/>
            </a:rPr>
            <a:t>BL</a:t>
          </a:r>
        </a:p>
      </dgm:t>
    </dgm:pt>
    <dgm:pt modelId="{0D5E4CAD-20D7-46C9-95DE-18801F640942}" type="parTrans" cxnId="{B4F2BBE8-4BD5-487E-9AE7-89079E6B221F}">
      <dgm:prSet/>
      <dgm:spPr/>
      <dgm:t>
        <a:bodyPr/>
        <a:lstStyle/>
        <a:p>
          <a:endParaRPr lang="en-US"/>
        </a:p>
      </dgm:t>
    </dgm:pt>
    <dgm:pt modelId="{DEC31DBD-996F-4834-AD67-FC25A7E03AFB}" type="sibTrans" cxnId="{B4F2BBE8-4BD5-487E-9AE7-89079E6B221F}">
      <dgm:prSet/>
      <dgm:spPr/>
      <dgm:t>
        <a:bodyPr/>
        <a:lstStyle/>
        <a:p>
          <a:endParaRPr lang="en-US"/>
        </a:p>
      </dgm:t>
    </dgm:pt>
    <dgm:pt modelId="{2EB6E8CD-6F88-4741-AD58-0720A76E93B0}">
      <dgm:prSet phldrT="[Text]"/>
      <dgm:spPr/>
      <dgm:t>
        <a:bodyPr/>
        <a:lstStyle/>
        <a:p>
          <a:r>
            <a:rPr lang="en-US" dirty="0"/>
            <a:t>DAL</a:t>
          </a:r>
        </a:p>
      </dgm:t>
    </dgm:pt>
    <dgm:pt modelId="{48737D34-7BCB-4C88-ACB2-D9E1D55D39CD}" type="parTrans" cxnId="{8434C6E0-51BB-426F-95F9-899F014C6534}">
      <dgm:prSet/>
      <dgm:spPr/>
      <dgm:t>
        <a:bodyPr/>
        <a:lstStyle/>
        <a:p>
          <a:endParaRPr lang="en-US"/>
        </a:p>
      </dgm:t>
    </dgm:pt>
    <dgm:pt modelId="{C150B49E-6BBC-4816-B1C7-86D770B1DB45}" type="sibTrans" cxnId="{8434C6E0-51BB-426F-95F9-899F014C6534}">
      <dgm:prSet/>
      <dgm:spPr/>
      <dgm:t>
        <a:bodyPr/>
        <a:lstStyle/>
        <a:p>
          <a:endParaRPr lang="en-US"/>
        </a:p>
      </dgm:t>
    </dgm:pt>
    <dgm:pt modelId="{E64827DD-4823-4019-B6E3-CE608B2DD3A2}">
      <dgm:prSet phldrT="[Text]" custT="1"/>
      <dgm:spPr>
        <a:gradFill rotWithShape="0">
          <a:gsLst>
            <a:gs pos="0">
              <a:srgbClr val="B8D757">
                <a:hueOff val="0"/>
                <a:satOff val="0"/>
                <a:lumOff val="0"/>
                <a:alphaOff val="0"/>
                <a:satMod val="103000"/>
                <a:lumMod val="102000"/>
                <a:tint val="94000"/>
              </a:srgbClr>
            </a:gs>
            <a:gs pos="50000">
              <a:srgbClr val="B8D757">
                <a:hueOff val="0"/>
                <a:satOff val="0"/>
                <a:lumOff val="0"/>
                <a:alphaOff val="0"/>
                <a:satMod val="110000"/>
                <a:lumMod val="100000"/>
                <a:shade val="100000"/>
              </a:srgbClr>
            </a:gs>
            <a:gs pos="100000">
              <a:srgbClr val="B8D75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r>
            <a:rPr lang="en-US" sz="2900" kern="1200" dirty="0">
              <a:solidFill>
                <a:prstClr val="white"/>
              </a:solidFill>
              <a:latin typeface="Arial" panose="020B0604020202020204"/>
              <a:ea typeface="+mn-ea"/>
              <a:cs typeface="+mn-cs"/>
            </a:rPr>
            <a:t>DAL</a:t>
          </a:r>
        </a:p>
      </dgm:t>
    </dgm:pt>
    <dgm:pt modelId="{60E3E336-FEB5-48B3-B948-1FE579452E50}" type="parTrans" cxnId="{098BDC13-F389-4A2F-A2A6-3980871A0A52}">
      <dgm:prSet/>
      <dgm:spPr/>
      <dgm:t>
        <a:bodyPr/>
        <a:lstStyle/>
        <a:p>
          <a:endParaRPr lang="en-US"/>
        </a:p>
      </dgm:t>
    </dgm:pt>
    <dgm:pt modelId="{2C53945D-52AB-4C4C-9FA4-FDD0486B1E25}" type="sibTrans" cxnId="{098BDC13-F389-4A2F-A2A6-3980871A0A52}">
      <dgm:prSet/>
      <dgm:spPr/>
      <dgm:t>
        <a:bodyPr/>
        <a:lstStyle/>
        <a:p>
          <a:endParaRPr lang="en-US"/>
        </a:p>
      </dgm:t>
    </dgm:pt>
    <dgm:pt modelId="{047F513A-7F04-44C1-8382-AAB10805D76C}">
      <dgm:prSet phldrT="[Text]" custT="1"/>
      <dgm:spPr>
        <a:gradFill rotWithShape="0">
          <a:gsLst>
            <a:gs pos="0">
              <a:srgbClr val="B8D757">
                <a:hueOff val="0"/>
                <a:satOff val="0"/>
                <a:lumOff val="0"/>
                <a:alphaOff val="0"/>
                <a:satMod val="103000"/>
                <a:lumMod val="102000"/>
                <a:tint val="94000"/>
              </a:srgbClr>
            </a:gs>
            <a:gs pos="50000">
              <a:srgbClr val="B8D757">
                <a:hueOff val="0"/>
                <a:satOff val="0"/>
                <a:lumOff val="0"/>
                <a:alphaOff val="0"/>
                <a:satMod val="110000"/>
                <a:lumMod val="100000"/>
                <a:shade val="100000"/>
              </a:srgbClr>
            </a:gs>
            <a:gs pos="100000">
              <a:srgbClr val="B8D75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r>
            <a:rPr lang="en-US" sz="2900" kern="1200" dirty="0">
              <a:solidFill>
                <a:prstClr val="white"/>
              </a:solidFill>
              <a:latin typeface="Arial" panose="020B0604020202020204"/>
              <a:ea typeface="+mn-ea"/>
              <a:cs typeface="+mn-cs"/>
            </a:rPr>
            <a:t>DAL</a:t>
          </a:r>
        </a:p>
      </dgm:t>
    </dgm:pt>
    <dgm:pt modelId="{C1C11A2B-FF24-43D5-9F69-8359618E198B}" type="parTrans" cxnId="{C2DEEAF4-0166-4961-B6D6-124D2D851023}">
      <dgm:prSet/>
      <dgm:spPr/>
      <dgm:t>
        <a:bodyPr/>
        <a:lstStyle/>
        <a:p>
          <a:endParaRPr lang="en-US"/>
        </a:p>
      </dgm:t>
    </dgm:pt>
    <dgm:pt modelId="{8B7579D2-CE35-444C-AF93-204F76215EDD}" type="sibTrans" cxnId="{C2DEEAF4-0166-4961-B6D6-124D2D851023}">
      <dgm:prSet/>
      <dgm:spPr/>
      <dgm:t>
        <a:bodyPr/>
        <a:lstStyle/>
        <a:p>
          <a:endParaRPr lang="en-US"/>
        </a:p>
      </dgm:t>
    </dgm:pt>
    <dgm:pt modelId="{4ACDEA5F-C5DB-4141-A32B-29E7497DB7E0}">
      <dgm:prSet phldrT="[Text]"/>
      <dgm:spPr>
        <a:solidFill>
          <a:schemeClr val="accent1">
            <a:lumMod val="40000"/>
            <a:lumOff val="60000"/>
          </a:schemeClr>
        </a:solidFill>
      </dgm:spPr>
      <dgm:t>
        <a:bodyPr/>
        <a:lstStyle/>
        <a:p>
          <a:r>
            <a:rPr lang="en-US" dirty="0" err="1"/>
            <a:t>FeaD</a:t>
          </a:r>
          <a:endParaRPr lang="en-US" dirty="0"/>
        </a:p>
      </dgm:t>
    </dgm:pt>
    <dgm:pt modelId="{CA9558A4-3F10-410A-A33B-040C8D40CFF3}" type="parTrans" cxnId="{3134A128-D38D-43DB-AE51-B5305188E35F}">
      <dgm:prSet/>
      <dgm:spPr/>
      <dgm:t>
        <a:bodyPr/>
        <a:lstStyle/>
        <a:p>
          <a:endParaRPr lang="en-US"/>
        </a:p>
      </dgm:t>
    </dgm:pt>
    <dgm:pt modelId="{E47274FF-9817-41EA-AF48-C0115A940723}" type="sibTrans" cxnId="{3134A128-D38D-43DB-AE51-B5305188E35F}">
      <dgm:prSet/>
      <dgm:spPr/>
      <dgm:t>
        <a:bodyPr/>
        <a:lstStyle/>
        <a:p>
          <a:endParaRPr lang="en-US"/>
        </a:p>
      </dgm:t>
    </dgm:pt>
    <dgm:pt modelId="{4931002B-9C63-4E04-821C-CCFE556E65EF}">
      <dgm:prSet phldrT="[Text]"/>
      <dgm:spPr>
        <a:solidFill>
          <a:schemeClr val="accent1">
            <a:lumMod val="40000"/>
            <a:lumOff val="60000"/>
          </a:schemeClr>
        </a:solidFill>
      </dgm:spPr>
      <dgm:t>
        <a:bodyPr/>
        <a:lstStyle/>
        <a:p>
          <a:r>
            <a:rPr lang="en-US" dirty="0" err="1"/>
            <a:t>FeaE</a:t>
          </a:r>
          <a:endParaRPr lang="en-US" dirty="0"/>
        </a:p>
      </dgm:t>
    </dgm:pt>
    <dgm:pt modelId="{F5B44FE8-BB58-4C91-9615-08E0183F8C1B}" type="parTrans" cxnId="{CE654908-2042-4993-9049-0A204BD7B834}">
      <dgm:prSet/>
      <dgm:spPr/>
      <dgm:t>
        <a:bodyPr/>
        <a:lstStyle/>
        <a:p>
          <a:endParaRPr lang="en-US"/>
        </a:p>
      </dgm:t>
    </dgm:pt>
    <dgm:pt modelId="{0B13BCF4-02FD-4C73-8EF5-61E38AFA1F81}" type="sibTrans" cxnId="{CE654908-2042-4993-9049-0A204BD7B834}">
      <dgm:prSet/>
      <dgm:spPr/>
      <dgm:t>
        <a:bodyPr/>
        <a:lstStyle/>
        <a:p>
          <a:endParaRPr lang="en-US"/>
        </a:p>
      </dgm:t>
    </dgm:pt>
    <dgm:pt modelId="{4806924F-EAC8-42A0-9AC8-F425234B7798}">
      <dgm:prSet phldrT="[Text]" custT="1"/>
      <dgm:spPr>
        <a:gradFill rotWithShape="0">
          <a:gsLst>
            <a:gs pos="0">
              <a:srgbClr val="04C9D7">
                <a:hueOff val="0"/>
                <a:satOff val="0"/>
                <a:lumOff val="0"/>
                <a:alphaOff val="0"/>
                <a:satMod val="103000"/>
                <a:lumMod val="102000"/>
                <a:tint val="94000"/>
              </a:srgbClr>
            </a:gs>
            <a:gs pos="50000">
              <a:srgbClr val="04C9D7">
                <a:hueOff val="0"/>
                <a:satOff val="0"/>
                <a:lumOff val="0"/>
                <a:alphaOff val="0"/>
                <a:satMod val="110000"/>
                <a:lumMod val="100000"/>
                <a:shade val="100000"/>
              </a:srgbClr>
            </a:gs>
            <a:gs pos="100000">
              <a:srgbClr val="04C9D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a:ea typeface="+mn-ea"/>
              <a:cs typeface="+mn-cs"/>
            </a:rPr>
            <a:t>UI</a:t>
          </a:r>
        </a:p>
      </dgm:t>
    </dgm:pt>
    <dgm:pt modelId="{4199A554-0B3F-4217-A4B2-C9E20EF2D22B}" type="parTrans" cxnId="{FDEAED4D-E107-4CA1-8A72-392E68C96149}">
      <dgm:prSet/>
      <dgm:spPr/>
      <dgm:t>
        <a:bodyPr/>
        <a:lstStyle/>
        <a:p>
          <a:endParaRPr lang="en-US"/>
        </a:p>
      </dgm:t>
    </dgm:pt>
    <dgm:pt modelId="{7C10FA92-009F-4E70-BD53-DB1AE059E2DA}" type="sibTrans" cxnId="{FDEAED4D-E107-4CA1-8A72-392E68C96149}">
      <dgm:prSet/>
      <dgm:spPr/>
      <dgm:t>
        <a:bodyPr/>
        <a:lstStyle/>
        <a:p>
          <a:endParaRPr lang="en-US"/>
        </a:p>
      </dgm:t>
    </dgm:pt>
    <dgm:pt modelId="{D4157395-A87D-4A5D-A9DD-236CEC051863}">
      <dgm:prSet phldrT="[Text]" custT="1"/>
      <dgm:spPr>
        <a:gradFill rotWithShape="0">
          <a:gsLst>
            <a:gs pos="0">
              <a:srgbClr val="FBE04B">
                <a:hueOff val="0"/>
                <a:satOff val="0"/>
                <a:lumOff val="0"/>
                <a:alphaOff val="0"/>
                <a:satMod val="103000"/>
                <a:lumMod val="102000"/>
                <a:tint val="94000"/>
              </a:srgbClr>
            </a:gs>
            <a:gs pos="50000">
              <a:srgbClr val="FBE04B">
                <a:hueOff val="0"/>
                <a:satOff val="0"/>
                <a:lumOff val="0"/>
                <a:alphaOff val="0"/>
                <a:satMod val="110000"/>
                <a:lumMod val="100000"/>
                <a:shade val="100000"/>
              </a:srgbClr>
            </a:gs>
            <a:gs pos="100000">
              <a:srgbClr val="FBE04B">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a:ea typeface="+mn-ea"/>
              <a:cs typeface="+mn-cs"/>
            </a:rPr>
            <a:t>BL</a:t>
          </a:r>
        </a:p>
      </dgm:t>
    </dgm:pt>
    <dgm:pt modelId="{F89A9DAD-4B7E-41CC-934C-F215DBB14085}" type="parTrans" cxnId="{AE9C40D5-D182-4A52-AE8A-85858492964C}">
      <dgm:prSet/>
      <dgm:spPr/>
      <dgm:t>
        <a:bodyPr/>
        <a:lstStyle/>
        <a:p>
          <a:endParaRPr lang="en-US"/>
        </a:p>
      </dgm:t>
    </dgm:pt>
    <dgm:pt modelId="{185656AE-5FE8-4EAD-AFB0-6E549D2C6F6A}" type="sibTrans" cxnId="{AE9C40D5-D182-4A52-AE8A-85858492964C}">
      <dgm:prSet/>
      <dgm:spPr/>
      <dgm:t>
        <a:bodyPr/>
        <a:lstStyle/>
        <a:p>
          <a:endParaRPr lang="en-US"/>
        </a:p>
      </dgm:t>
    </dgm:pt>
    <dgm:pt modelId="{9AEB3B92-BBD5-424A-A54F-C44945E14BD4}">
      <dgm:prSet phldrT="[Text]"/>
      <dgm:spPr>
        <a:gradFill rotWithShape="0">
          <a:gsLst>
            <a:gs pos="0">
              <a:srgbClr val="B8D757">
                <a:hueOff val="0"/>
                <a:satOff val="0"/>
                <a:lumOff val="0"/>
                <a:alphaOff val="0"/>
                <a:satMod val="103000"/>
                <a:lumMod val="102000"/>
                <a:tint val="94000"/>
              </a:srgbClr>
            </a:gs>
            <a:gs pos="50000">
              <a:srgbClr val="B8D757">
                <a:hueOff val="0"/>
                <a:satOff val="0"/>
                <a:lumOff val="0"/>
                <a:alphaOff val="0"/>
                <a:satMod val="110000"/>
                <a:lumMod val="100000"/>
                <a:shade val="100000"/>
              </a:srgbClr>
            </a:gs>
            <a:gs pos="100000">
              <a:srgbClr val="B8D75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r>
            <a:rPr lang="en-US" dirty="0"/>
            <a:t>DAL</a:t>
          </a:r>
        </a:p>
      </dgm:t>
    </dgm:pt>
    <dgm:pt modelId="{2EE1FE50-F30D-4D59-A2C4-1C4C341CD6F0}" type="parTrans" cxnId="{78A503D7-8666-403D-91E0-7D47AC742284}">
      <dgm:prSet/>
      <dgm:spPr/>
      <dgm:t>
        <a:bodyPr/>
        <a:lstStyle/>
        <a:p>
          <a:endParaRPr lang="en-US"/>
        </a:p>
      </dgm:t>
    </dgm:pt>
    <dgm:pt modelId="{04A5168A-D551-4AFD-94B6-A70520D6A9AB}" type="sibTrans" cxnId="{78A503D7-8666-403D-91E0-7D47AC742284}">
      <dgm:prSet/>
      <dgm:spPr/>
      <dgm:t>
        <a:bodyPr/>
        <a:lstStyle/>
        <a:p>
          <a:endParaRPr lang="en-US"/>
        </a:p>
      </dgm:t>
    </dgm:pt>
    <dgm:pt modelId="{70D4CF38-1D02-4B3B-8DDD-2112839AE9F0}">
      <dgm:prSet phldrT="[Text]"/>
      <dgm:spPr>
        <a:gradFill rotWithShape="0">
          <a:gsLst>
            <a:gs pos="0">
              <a:srgbClr val="04C9D7">
                <a:hueOff val="0"/>
                <a:satOff val="0"/>
                <a:lumOff val="0"/>
                <a:alphaOff val="0"/>
                <a:satMod val="103000"/>
                <a:lumMod val="102000"/>
                <a:tint val="94000"/>
              </a:srgbClr>
            </a:gs>
            <a:gs pos="50000">
              <a:srgbClr val="04C9D7">
                <a:hueOff val="0"/>
                <a:satOff val="0"/>
                <a:lumOff val="0"/>
                <a:alphaOff val="0"/>
                <a:satMod val="110000"/>
                <a:lumMod val="100000"/>
                <a:shade val="100000"/>
              </a:srgbClr>
            </a:gs>
            <a:gs pos="100000">
              <a:srgbClr val="04C9D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r>
            <a:rPr lang="en-US" dirty="0"/>
            <a:t>UI</a:t>
          </a:r>
        </a:p>
      </dgm:t>
    </dgm:pt>
    <dgm:pt modelId="{1C882C7F-19A7-4A51-8C93-2EE32F736D55}" type="parTrans" cxnId="{BADD82E6-30DB-4CAF-BC2F-EFA34AC9E7A2}">
      <dgm:prSet/>
      <dgm:spPr/>
      <dgm:t>
        <a:bodyPr/>
        <a:lstStyle/>
        <a:p>
          <a:endParaRPr lang="en-US"/>
        </a:p>
      </dgm:t>
    </dgm:pt>
    <dgm:pt modelId="{06C586BB-F141-4F89-A928-5946EE8C2E91}" type="sibTrans" cxnId="{BADD82E6-30DB-4CAF-BC2F-EFA34AC9E7A2}">
      <dgm:prSet/>
      <dgm:spPr/>
      <dgm:t>
        <a:bodyPr/>
        <a:lstStyle/>
        <a:p>
          <a:endParaRPr lang="en-US"/>
        </a:p>
      </dgm:t>
    </dgm:pt>
    <dgm:pt modelId="{129A1128-78EC-4344-9D7F-2E47762B4051}">
      <dgm:prSet phldrT="[Text]"/>
      <dgm:spPr>
        <a:gradFill rotWithShape="0">
          <a:gsLst>
            <a:gs pos="0">
              <a:srgbClr val="FBE04B">
                <a:hueOff val="0"/>
                <a:satOff val="0"/>
                <a:lumOff val="0"/>
                <a:alphaOff val="0"/>
                <a:satMod val="103000"/>
                <a:lumMod val="102000"/>
                <a:tint val="94000"/>
              </a:srgbClr>
            </a:gs>
            <a:gs pos="50000">
              <a:srgbClr val="FBE04B">
                <a:hueOff val="0"/>
                <a:satOff val="0"/>
                <a:lumOff val="0"/>
                <a:alphaOff val="0"/>
                <a:satMod val="110000"/>
                <a:lumMod val="100000"/>
                <a:shade val="100000"/>
              </a:srgbClr>
            </a:gs>
            <a:gs pos="100000">
              <a:srgbClr val="FBE04B">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r>
            <a:rPr lang="en-US" dirty="0"/>
            <a:t>BL</a:t>
          </a:r>
        </a:p>
      </dgm:t>
    </dgm:pt>
    <dgm:pt modelId="{AF202A28-50EC-4A6E-8A87-FA7E6B3BFC5C}" type="parTrans" cxnId="{810CB2EF-B4E7-4BB9-97D2-FA7ECDAF6E47}">
      <dgm:prSet/>
      <dgm:spPr/>
      <dgm:t>
        <a:bodyPr/>
        <a:lstStyle/>
        <a:p>
          <a:endParaRPr lang="en-US"/>
        </a:p>
      </dgm:t>
    </dgm:pt>
    <dgm:pt modelId="{3A537C56-F993-4B3F-843E-5C9AE8ED4BA0}" type="sibTrans" cxnId="{810CB2EF-B4E7-4BB9-97D2-FA7ECDAF6E47}">
      <dgm:prSet/>
      <dgm:spPr/>
      <dgm:t>
        <a:bodyPr/>
        <a:lstStyle/>
        <a:p>
          <a:endParaRPr lang="en-US"/>
        </a:p>
      </dgm:t>
    </dgm:pt>
    <dgm:pt modelId="{20A3B955-480D-43E7-92D4-37227EC87FE0}">
      <dgm:prSet phldrT="[Text]" custT="1"/>
      <dgm:spPr>
        <a:gradFill rotWithShape="0">
          <a:gsLst>
            <a:gs pos="0">
              <a:srgbClr val="B8D757">
                <a:hueOff val="0"/>
                <a:satOff val="0"/>
                <a:lumOff val="0"/>
                <a:alphaOff val="0"/>
                <a:satMod val="103000"/>
                <a:lumMod val="102000"/>
                <a:tint val="94000"/>
              </a:srgbClr>
            </a:gs>
            <a:gs pos="50000">
              <a:srgbClr val="B8D757">
                <a:hueOff val="0"/>
                <a:satOff val="0"/>
                <a:lumOff val="0"/>
                <a:alphaOff val="0"/>
                <a:satMod val="110000"/>
                <a:lumMod val="100000"/>
                <a:shade val="100000"/>
              </a:srgbClr>
            </a:gs>
            <a:gs pos="100000">
              <a:srgbClr val="B8D75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73660" tIns="55245" rIns="73660" bIns="55245" numCol="1" spcCol="1270" anchor="ctr" anchorCtr="0"/>
        <a:lstStyle/>
        <a:p>
          <a:r>
            <a:rPr lang="en-US" sz="2900" kern="1200" dirty="0">
              <a:solidFill>
                <a:prstClr val="white"/>
              </a:solidFill>
              <a:latin typeface="Arial" panose="020B0604020202020204"/>
              <a:ea typeface="+mn-ea"/>
              <a:cs typeface="+mn-cs"/>
            </a:rPr>
            <a:t>DAL</a:t>
          </a:r>
        </a:p>
      </dgm:t>
    </dgm:pt>
    <dgm:pt modelId="{0B541C9B-8B15-49EC-8375-867DEC8F1660}" type="parTrans" cxnId="{72C41C19-241E-45AE-854A-802E12034284}">
      <dgm:prSet/>
      <dgm:spPr/>
      <dgm:t>
        <a:bodyPr/>
        <a:lstStyle/>
        <a:p>
          <a:endParaRPr lang="en-US"/>
        </a:p>
      </dgm:t>
    </dgm:pt>
    <dgm:pt modelId="{7A3E3950-A05A-4D68-ADFE-AD29F655D324}" type="sibTrans" cxnId="{72C41C19-241E-45AE-854A-802E12034284}">
      <dgm:prSet/>
      <dgm:spPr/>
      <dgm:t>
        <a:bodyPr/>
        <a:lstStyle/>
        <a:p>
          <a:endParaRPr lang="en-US"/>
        </a:p>
      </dgm:t>
    </dgm:pt>
    <dgm:pt modelId="{8ECAA80D-A3F0-46A2-ACA3-013AC9832319}" type="pres">
      <dgm:prSet presAssocID="{B3750B94-848F-490A-B045-6A7672345DA1}" presName="theList" presStyleCnt="0">
        <dgm:presLayoutVars>
          <dgm:dir/>
          <dgm:animLvl val="lvl"/>
          <dgm:resizeHandles val="exact"/>
        </dgm:presLayoutVars>
      </dgm:prSet>
      <dgm:spPr/>
    </dgm:pt>
    <dgm:pt modelId="{0E5CBA68-C128-4893-99E1-A22801D44EDC}" type="pres">
      <dgm:prSet presAssocID="{9269000F-9D16-4D65-8F35-17AFA74B13C0}" presName="compNode" presStyleCnt="0"/>
      <dgm:spPr/>
    </dgm:pt>
    <dgm:pt modelId="{91A05ED1-FBEB-4322-8D7F-551051173A08}" type="pres">
      <dgm:prSet presAssocID="{9269000F-9D16-4D65-8F35-17AFA74B13C0}" presName="aNode" presStyleLbl="bgShp" presStyleIdx="0" presStyleCnt="5"/>
      <dgm:spPr/>
    </dgm:pt>
    <dgm:pt modelId="{2F38345E-54FE-4789-B4E2-58460A181DB2}" type="pres">
      <dgm:prSet presAssocID="{9269000F-9D16-4D65-8F35-17AFA74B13C0}" presName="textNode" presStyleLbl="bgShp" presStyleIdx="0" presStyleCnt="5"/>
      <dgm:spPr/>
    </dgm:pt>
    <dgm:pt modelId="{BE62A640-3AE5-4E34-9BDE-BFD23BCBD89B}" type="pres">
      <dgm:prSet presAssocID="{9269000F-9D16-4D65-8F35-17AFA74B13C0}" presName="compChildNode" presStyleCnt="0"/>
      <dgm:spPr/>
    </dgm:pt>
    <dgm:pt modelId="{B759004E-2CD2-4EB4-81D8-0EDD93C7819A}" type="pres">
      <dgm:prSet presAssocID="{9269000F-9D16-4D65-8F35-17AFA74B13C0}" presName="theInnerList" presStyleCnt="0"/>
      <dgm:spPr/>
    </dgm:pt>
    <dgm:pt modelId="{14FB3177-4310-4867-912D-8EF392DDC102}" type="pres">
      <dgm:prSet presAssocID="{1EE15FBA-841A-49A8-B148-43B1C93FA124}" presName="childNode" presStyleLbl="node1" presStyleIdx="0" presStyleCnt="15">
        <dgm:presLayoutVars>
          <dgm:bulletEnabled val="1"/>
        </dgm:presLayoutVars>
      </dgm:prSet>
      <dgm:spPr/>
    </dgm:pt>
    <dgm:pt modelId="{D77AF2AD-9348-4BC4-BADC-461B8F8A6BED}" type="pres">
      <dgm:prSet presAssocID="{1EE15FBA-841A-49A8-B148-43B1C93FA124}" presName="aSpace2" presStyleCnt="0"/>
      <dgm:spPr/>
    </dgm:pt>
    <dgm:pt modelId="{AD4D0166-C0D3-4DFF-91EF-39CBE8D0DC68}" type="pres">
      <dgm:prSet presAssocID="{F1D9EF08-72F1-4976-9EDC-E748E027B1A5}" presName="childNode" presStyleLbl="node1" presStyleIdx="1" presStyleCnt="15">
        <dgm:presLayoutVars>
          <dgm:bulletEnabled val="1"/>
        </dgm:presLayoutVars>
      </dgm:prSet>
      <dgm:spPr/>
    </dgm:pt>
    <dgm:pt modelId="{14C70B49-104A-4D46-AC27-13D490736C1E}" type="pres">
      <dgm:prSet presAssocID="{F1D9EF08-72F1-4976-9EDC-E748E027B1A5}" presName="aSpace2" presStyleCnt="0"/>
      <dgm:spPr/>
    </dgm:pt>
    <dgm:pt modelId="{300D9B98-199E-4309-8E0F-9D63B0A3F19D}" type="pres">
      <dgm:prSet presAssocID="{2EB6E8CD-6F88-4741-AD58-0720A76E93B0}" presName="childNode" presStyleLbl="node1" presStyleIdx="2" presStyleCnt="15">
        <dgm:presLayoutVars>
          <dgm:bulletEnabled val="1"/>
        </dgm:presLayoutVars>
      </dgm:prSet>
      <dgm:spPr/>
    </dgm:pt>
    <dgm:pt modelId="{85D37D77-FB1D-4C69-BE8C-53172DDF57A3}" type="pres">
      <dgm:prSet presAssocID="{9269000F-9D16-4D65-8F35-17AFA74B13C0}" presName="aSpace" presStyleCnt="0"/>
      <dgm:spPr/>
    </dgm:pt>
    <dgm:pt modelId="{F9FF2A5D-D730-4E17-B2D7-55A5473E5359}" type="pres">
      <dgm:prSet presAssocID="{F1DB6537-D252-4B3B-A0EF-DAEF24C1E095}" presName="compNode" presStyleCnt="0"/>
      <dgm:spPr/>
    </dgm:pt>
    <dgm:pt modelId="{0A1EC38F-7AEA-4C3D-810B-02D909B0BF58}" type="pres">
      <dgm:prSet presAssocID="{F1DB6537-D252-4B3B-A0EF-DAEF24C1E095}" presName="aNode" presStyleLbl="bgShp" presStyleIdx="1" presStyleCnt="5"/>
      <dgm:spPr/>
    </dgm:pt>
    <dgm:pt modelId="{15805C45-FE5B-433D-A1BF-7DDE40CDB619}" type="pres">
      <dgm:prSet presAssocID="{F1DB6537-D252-4B3B-A0EF-DAEF24C1E095}" presName="textNode" presStyleLbl="bgShp" presStyleIdx="1" presStyleCnt="5"/>
      <dgm:spPr/>
    </dgm:pt>
    <dgm:pt modelId="{B359EFA3-2837-4BE0-9103-1D550B6024C0}" type="pres">
      <dgm:prSet presAssocID="{F1DB6537-D252-4B3B-A0EF-DAEF24C1E095}" presName="compChildNode" presStyleCnt="0"/>
      <dgm:spPr/>
    </dgm:pt>
    <dgm:pt modelId="{B443894B-2B02-4EA1-8307-7C2D8C9232ED}" type="pres">
      <dgm:prSet presAssocID="{F1DB6537-D252-4B3B-A0EF-DAEF24C1E095}" presName="theInnerList" presStyleCnt="0"/>
      <dgm:spPr/>
    </dgm:pt>
    <dgm:pt modelId="{1B8EB4C4-03DF-4EA9-A290-C2F39CE0852C}" type="pres">
      <dgm:prSet presAssocID="{8B1E00F9-F81E-4618-BAE6-F6A850AF924D}" presName="childNode" presStyleLbl="node1" presStyleIdx="3" presStyleCnt="15">
        <dgm:presLayoutVars>
          <dgm:bulletEnabled val="1"/>
        </dgm:presLayoutVars>
      </dgm:prSet>
      <dgm:spPr>
        <a:xfrm>
          <a:off x="1380840" y="1165025"/>
          <a:ext cx="937872" cy="762719"/>
        </a:xfrm>
        <a:prstGeom prst="roundRect">
          <a:avLst>
            <a:gd name="adj" fmla="val 10000"/>
          </a:avLst>
        </a:prstGeom>
      </dgm:spPr>
    </dgm:pt>
    <dgm:pt modelId="{BBD1AE91-4220-45E1-9076-19F1CC6A15FE}" type="pres">
      <dgm:prSet presAssocID="{8B1E00F9-F81E-4618-BAE6-F6A850AF924D}" presName="aSpace2" presStyleCnt="0"/>
      <dgm:spPr/>
    </dgm:pt>
    <dgm:pt modelId="{0DA4F5D6-DD51-409B-ADFC-21B64CFE9BDB}" type="pres">
      <dgm:prSet presAssocID="{479F6A8B-D8B0-479A-AEE6-AF2B05F67361}" presName="childNode" presStyleLbl="node1" presStyleIdx="4" presStyleCnt="15">
        <dgm:presLayoutVars>
          <dgm:bulletEnabled val="1"/>
        </dgm:presLayoutVars>
      </dgm:prSet>
      <dgm:spPr>
        <a:xfrm>
          <a:off x="1380840" y="2045086"/>
          <a:ext cx="937872" cy="762719"/>
        </a:xfrm>
        <a:prstGeom prst="roundRect">
          <a:avLst>
            <a:gd name="adj" fmla="val 10000"/>
          </a:avLst>
        </a:prstGeom>
      </dgm:spPr>
    </dgm:pt>
    <dgm:pt modelId="{B118CC52-F73B-4C3A-9921-F47F7C66558C}" type="pres">
      <dgm:prSet presAssocID="{479F6A8B-D8B0-479A-AEE6-AF2B05F67361}" presName="aSpace2" presStyleCnt="0"/>
      <dgm:spPr/>
    </dgm:pt>
    <dgm:pt modelId="{A00974E9-1637-4907-ABD7-E469CEA3C105}" type="pres">
      <dgm:prSet presAssocID="{E64827DD-4823-4019-B6E3-CE608B2DD3A2}" presName="childNode" presStyleLbl="node1" presStyleIdx="5" presStyleCnt="15">
        <dgm:presLayoutVars>
          <dgm:bulletEnabled val="1"/>
        </dgm:presLayoutVars>
      </dgm:prSet>
      <dgm:spPr>
        <a:xfrm>
          <a:off x="1380840" y="2925146"/>
          <a:ext cx="937872" cy="762719"/>
        </a:xfrm>
        <a:prstGeom prst="roundRect">
          <a:avLst>
            <a:gd name="adj" fmla="val 10000"/>
          </a:avLst>
        </a:prstGeom>
      </dgm:spPr>
    </dgm:pt>
    <dgm:pt modelId="{77A529DA-70D3-4D5B-9340-99A01E7B64F6}" type="pres">
      <dgm:prSet presAssocID="{F1DB6537-D252-4B3B-A0EF-DAEF24C1E095}" presName="aSpace" presStyleCnt="0"/>
      <dgm:spPr/>
    </dgm:pt>
    <dgm:pt modelId="{7A361F57-7725-48F8-A078-9B0ECA109BE1}" type="pres">
      <dgm:prSet presAssocID="{A3829999-B867-44B9-898F-2AD5BFD550A9}" presName="compNode" presStyleCnt="0"/>
      <dgm:spPr/>
    </dgm:pt>
    <dgm:pt modelId="{8DCF07AC-4C29-4A7E-94E4-AD52B3928030}" type="pres">
      <dgm:prSet presAssocID="{A3829999-B867-44B9-898F-2AD5BFD550A9}" presName="aNode" presStyleLbl="bgShp" presStyleIdx="2" presStyleCnt="5"/>
      <dgm:spPr/>
    </dgm:pt>
    <dgm:pt modelId="{973548FD-C7CA-47F5-AC4B-1C9756D5D249}" type="pres">
      <dgm:prSet presAssocID="{A3829999-B867-44B9-898F-2AD5BFD550A9}" presName="textNode" presStyleLbl="bgShp" presStyleIdx="2" presStyleCnt="5"/>
      <dgm:spPr/>
    </dgm:pt>
    <dgm:pt modelId="{EB90A56F-F0A1-453F-8779-460AFE1487B2}" type="pres">
      <dgm:prSet presAssocID="{A3829999-B867-44B9-898F-2AD5BFD550A9}" presName="compChildNode" presStyleCnt="0"/>
      <dgm:spPr/>
    </dgm:pt>
    <dgm:pt modelId="{DF5E61D6-B106-4536-8155-8E39ABDD7E6A}" type="pres">
      <dgm:prSet presAssocID="{A3829999-B867-44B9-898F-2AD5BFD550A9}" presName="theInnerList" presStyleCnt="0"/>
      <dgm:spPr/>
    </dgm:pt>
    <dgm:pt modelId="{A7211551-2C79-4F9E-AE87-DFC5BEFB309C}" type="pres">
      <dgm:prSet presAssocID="{340F4C56-4530-4E72-96AA-6568B53244CE}" presName="childNode" presStyleLbl="node1" presStyleIdx="6" presStyleCnt="15">
        <dgm:presLayoutVars>
          <dgm:bulletEnabled val="1"/>
        </dgm:presLayoutVars>
      </dgm:prSet>
      <dgm:spPr>
        <a:xfrm>
          <a:off x="2641106" y="1165025"/>
          <a:ext cx="937872" cy="762719"/>
        </a:xfrm>
        <a:prstGeom prst="roundRect">
          <a:avLst>
            <a:gd name="adj" fmla="val 10000"/>
          </a:avLst>
        </a:prstGeom>
      </dgm:spPr>
    </dgm:pt>
    <dgm:pt modelId="{A29A7577-1421-4649-86D9-4F9DE757D567}" type="pres">
      <dgm:prSet presAssocID="{340F4C56-4530-4E72-96AA-6568B53244CE}" presName="aSpace2" presStyleCnt="0"/>
      <dgm:spPr/>
    </dgm:pt>
    <dgm:pt modelId="{79F16BA5-0B88-4342-A490-F40E1A61160C}" type="pres">
      <dgm:prSet presAssocID="{B8307421-F846-43AD-8989-B673F56E88A1}" presName="childNode" presStyleLbl="node1" presStyleIdx="7" presStyleCnt="15">
        <dgm:presLayoutVars>
          <dgm:bulletEnabled val="1"/>
        </dgm:presLayoutVars>
      </dgm:prSet>
      <dgm:spPr>
        <a:xfrm>
          <a:off x="2641106" y="2045086"/>
          <a:ext cx="937872" cy="762719"/>
        </a:xfrm>
        <a:prstGeom prst="roundRect">
          <a:avLst>
            <a:gd name="adj" fmla="val 10000"/>
          </a:avLst>
        </a:prstGeom>
      </dgm:spPr>
    </dgm:pt>
    <dgm:pt modelId="{A03DBF94-B4BF-4854-834C-2AB23D9A01EA}" type="pres">
      <dgm:prSet presAssocID="{B8307421-F846-43AD-8989-B673F56E88A1}" presName="aSpace2" presStyleCnt="0"/>
      <dgm:spPr/>
    </dgm:pt>
    <dgm:pt modelId="{D7BB5943-E2E5-427A-86EF-AC762DE31E21}" type="pres">
      <dgm:prSet presAssocID="{047F513A-7F04-44C1-8382-AAB10805D76C}" presName="childNode" presStyleLbl="node1" presStyleIdx="8" presStyleCnt="15">
        <dgm:presLayoutVars>
          <dgm:bulletEnabled val="1"/>
        </dgm:presLayoutVars>
      </dgm:prSet>
      <dgm:spPr>
        <a:xfrm>
          <a:off x="2641106" y="2925146"/>
          <a:ext cx="937872" cy="762719"/>
        </a:xfrm>
        <a:prstGeom prst="roundRect">
          <a:avLst>
            <a:gd name="adj" fmla="val 10000"/>
          </a:avLst>
        </a:prstGeom>
      </dgm:spPr>
    </dgm:pt>
    <dgm:pt modelId="{AD27EF02-7B89-45F4-976D-F5D01BC0CEA0}" type="pres">
      <dgm:prSet presAssocID="{A3829999-B867-44B9-898F-2AD5BFD550A9}" presName="aSpace" presStyleCnt="0"/>
      <dgm:spPr/>
    </dgm:pt>
    <dgm:pt modelId="{26EB9B4F-8483-4524-92D5-851061703969}" type="pres">
      <dgm:prSet presAssocID="{4ACDEA5F-C5DB-4141-A32B-29E7497DB7E0}" presName="compNode" presStyleCnt="0"/>
      <dgm:spPr/>
    </dgm:pt>
    <dgm:pt modelId="{A95AFE9D-B2EA-4A5F-88CE-6CF8C46C0E24}" type="pres">
      <dgm:prSet presAssocID="{4ACDEA5F-C5DB-4141-A32B-29E7497DB7E0}" presName="aNode" presStyleLbl="bgShp" presStyleIdx="3" presStyleCnt="5"/>
      <dgm:spPr/>
    </dgm:pt>
    <dgm:pt modelId="{15EB3655-89C1-459F-81A0-9A9233DA1312}" type="pres">
      <dgm:prSet presAssocID="{4ACDEA5F-C5DB-4141-A32B-29E7497DB7E0}" presName="textNode" presStyleLbl="bgShp" presStyleIdx="3" presStyleCnt="5"/>
      <dgm:spPr/>
    </dgm:pt>
    <dgm:pt modelId="{DF80F65A-0153-42DE-B0B7-4B262E7243AF}" type="pres">
      <dgm:prSet presAssocID="{4ACDEA5F-C5DB-4141-A32B-29E7497DB7E0}" presName="compChildNode" presStyleCnt="0"/>
      <dgm:spPr/>
    </dgm:pt>
    <dgm:pt modelId="{1B2C0D26-67FA-4DC9-B9E5-627FD37C6BE9}" type="pres">
      <dgm:prSet presAssocID="{4ACDEA5F-C5DB-4141-A32B-29E7497DB7E0}" presName="theInnerList" presStyleCnt="0"/>
      <dgm:spPr/>
    </dgm:pt>
    <dgm:pt modelId="{B981A22C-DE77-498D-BEAB-D50306F72C9E}" type="pres">
      <dgm:prSet presAssocID="{4806924F-EAC8-42A0-9AC8-F425234B7798}" presName="childNode" presStyleLbl="node1" presStyleIdx="9" presStyleCnt="15">
        <dgm:presLayoutVars>
          <dgm:bulletEnabled val="1"/>
        </dgm:presLayoutVars>
      </dgm:prSet>
      <dgm:spPr>
        <a:xfrm>
          <a:off x="3901372" y="1165025"/>
          <a:ext cx="937872" cy="762719"/>
        </a:xfrm>
        <a:prstGeom prst="roundRect">
          <a:avLst>
            <a:gd name="adj" fmla="val 10000"/>
          </a:avLst>
        </a:prstGeom>
      </dgm:spPr>
    </dgm:pt>
    <dgm:pt modelId="{0C2F38B5-655C-4C91-9089-2CF32A5B0FDA}" type="pres">
      <dgm:prSet presAssocID="{4806924F-EAC8-42A0-9AC8-F425234B7798}" presName="aSpace2" presStyleCnt="0"/>
      <dgm:spPr/>
    </dgm:pt>
    <dgm:pt modelId="{9FF32A64-EDE7-4AE7-8D14-9387B91AB42A}" type="pres">
      <dgm:prSet presAssocID="{D4157395-A87D-4A5D-A9DD-236CEC051863}" presName="childNode" presStyleLbl="node1" presStyleIdx="10" presStyleCnt="15">
        <dgm:presLayoutVars>
          <dgm:bulletEnabled val="1"/>
        </dgm:presLayoutVars>
      </dgm:prSet>
      <dgm:spPr>
        <a:xfrm>
          <a:off x="3901372" y="2045086"/>
          <a:ext cx="937872" cy="762719"/>
        </a:xfrm>
        <a:prstGeom prst="roundRect">
          <a:avLst>
            <a:gd name="adj" fmla="val 10000"/>
          </a:avLst>
        </a:prstGeom>
      </dgm:spPr>
    </dgm:pt>
    <dgm:pt modelId="{5E5664A9-EE7A-4D9E-AEC5-FF0C0C475F25}" type="pres">
      <dgm:prSet presAssocID="{D4157395-A87D-4A5D-A9DD-236CEC051863}" presName="aSpace2" presStyleCnt="0"/>
      <dgm:spPr/>
    </dgm:pt>
    <dgm:pt modelId="{911A8295-30DE-406F-8776-60DBFD14CD33}" type="pres">
      <dgm:prSet presAssocID="{9AEB3B92-BBD5-424A-A54F-C44945E14BD4}" presName="childNode" presStyleLbl="node1" presStyleIdx="11" presStyleCnt="15">
        <dgm:presLayoutVars>
          <dgm:bulletEnabled val="1"/>
        </dgm:presLayoutVars>
      </dgm:prSet>
      <dgm:spPr>
        <a:xfrm>
          <a:off x="3901372" y="2925146"/>
          <a:ext cx="937872" cy="762719"/>
        </a:xfrm>
        <a:prstGeom prst="roundRect">
          <a:avLst>
            <a:gd name="adj" fmla="val 10000"/>
          </a:avLst>
        </a:prstGeom>
      </dgm:spPr>
    </dgm:pt>
    <dgm:pt modelId="{4F248AFC-E7F7-41C8-B5C1-B835FDE7F3CC}" type="pres">
      <dgm:prSet presAssocID="{4ACDEA5F-C5DB-4141-A32B-29E7497DB7E0}" presName="aSpace" presStyleCnt="0"/>
      <dgm:spPr/>
    </dgm:pt>
    <dgm:pt modelId="{C2771CCA-9724-47F9-A5BB-6A61704E34F1}" type="pres">
      <dgm:prSet presAssocID="{4931002B-9C63-4E04-821C-CCFE556E65EF}" presName="compNode" presStyleCnt="0"/>
      <dgm:spPr/>
    </dgm:pt>
    <dgm:pt modelId="{E302E297-1782-4673-B5B1-91C6D94455F6}" type="pres">
      <dgm:prSet presAssocID="{4931002B-9C63-4E04-821C-CCFE556E65EF}" presName="aNode" presStyleLbl="bgShp" presStyleIdx="4" presStyleCnt="5" custLinFactNeighborX="1029"/>
      <dgm:spPr/>
    </dgm:pt>
    <dgm:pt modelId="{E23698FF-E348-4EFE-B5B7-F6FFB65E01E8}" type="pres">
      <dgm:prSet presAssocID="{4931002B-9C63-4E04-821C-CCFE556E65EF}" presName="textNode" presStyleLbl="bgShp" presStyleIdx="4" presStyleCnt="5"/>
      <dgm:spPr/>
    </dgm:pt>
    <dgm:pt modelId="{61ACECB5-1DBF-4F30-B8EA-689E55836A89}" type="pres">
      <dgm:prSet presAssocID="{4931002B-9C63-4E04-821C-CCFE556E65EF}" presName="compChildNode" presStyleCnt="0"/>
      <dgm:spPr/>
    </dgm:pt>
    <dgm:pt modelId="{E59D5B21-21D9-47A4-9361-0B9EE028C2E4}" type="pres">
      <dgm:prSet presAssocID="{4931002B-9C63-4E04-821C-CCFE556E65EF}" presName="theInnerList" presStyleCnt="0"/>
      <dgm:spPr/>
    </dgm:pt>
    <dgm:pt modelId="{998FA873-3E53-49CA-BD77-2CE6E69254C1}" type="pres">
      <dgm:prSet presAssocID="{70D4CF38-1D02-4B3B-8DDD-2112839AE9F0}" presName="childNode" presStyleLbl="node1" presStyleIdx="12" presStyleCnt="15">
        <dgm:presLayoutVars>
          <dgm:bulletEnabled val="1"/>
        </dgm:presLayoutVars>
      </dgm:prSet>
      <dgm:spPr>
        <a:xfrm>
          <a:off x="5161637" y="1165025"/>
          <a:ext cx="937872" cy="762719"/>
        </a:xfrm>
        <a:prstGeom prst="roundRect">
          <a:avLst>
            <a:gd name="adj" fmla="val 10000"/>
          </a:avLst>
        </a:prstGeom>
      </dgm:spPr>
    </dgm:pt>
    <dgm:pt modelId="{DF0C1F09-6D8A-49A9-B992-74E37CF777A8}" type="pres">
      <dgm:prSet presAssocID="{70D4CF38-1D02-4B3B-8DDD-2112839AE9F0}" presName="aSpace2" presStyleCnt="0"/>
      <dgm:spPr/>
    </dgm:pt>
    <dgm:pt modelId="{1CD569F0-C355-4168-9D42-AE90CD6F5358}" type="pres">
      <dgm:prSet presAssocID="{129A1128-78EC-4344-9D7F-2E47762B4051}" presName="childNode" presStyleLbl="node1" presStyleIdx="13" presStyleCnt="15">
        <dgm:presLayoutVars>
          <dgm:bulletEnabled val="1"/>
        </dgm:presLayoutVars>
      </dgm:prSet>
      <dgm:spPr>
        <a:xfrm>
          <a:off x="5161637" y="2045086"/>
          <a:ext cx="937872" cy="762719"/>
        </a:xfrm>
        <a:prstGeom prst="roundRect">
          <a:avLst>
            <a:gd name="adj" fmla="val 10000"/>
          </a:avLst>
        </a:prstGeom>
      </dgm:spPr>
    </dgm:pt>
    <dgm:pt modelId="{0D1DBBEC-306C-4890-AAB3-B31EE0AA30A9}" type="pres">
      <dgm:prSet presAssocID="{129A1128-78EC-4344-9D7F-2E47762B4051}" presName="aSpace2" presStyleCnt="0"/>
      <dgm:spPr/>
    </dgm:pt>
    <dgm:pt modelId="{363F4198-B5CF-4355-B920-281E79047611}" type="pres">
      <dgm:prSet presAssocID="{20A3B955-480D-43E7-92D4-37227EC87FE0}" presName="childNode" presStyleLbl="node1" presStyleIdx="14" presStyleCnt="15">
        <dgm:presLayoutVars>
          <dgm:bulletEnabled val="1"/>
        </dgm:presLayoutVars>
      </dgm:prSet>
      <dgm:spPr>
        <a:xfrm>
          <a:off x="5161637" y="2925146"/>
          <a:ext cx="937872" cy="762719"/>
        </a:xfrm>
        <a:prstGeom prst="roundRect">
          <a:avLst>
            <a:gd name="adj" fmla="val 10000"/>
          </a:avLst>
        </a:prstGeom>
      </dgm:spPr>
    </dgm:pt>
  </dgm:ptLst>
  <dgm:cxnLst>
    <dgm:cxn modelId="{3DF32E05-2878-45F3-9002-A15388CE369E}" type="presOf" srcId="{B3750B94-848F-490A-B045-6A7672345DA1}" destId="{8ECAA80D-A3F0-46A2-ACA3-013AC9832319}" srcOrd="0" destOrd="0" presId="urn:microsoft.com/office/officeart/2005/8/layout/lProcess2"/>
    <dgm:cxn modelId="{CE654908-2042-4993-9049-0A204BD7B834}" srcId="{B3750B94-848F-490A-B045-6A7672345DA1}" destId="{4931002B-9C63-4E04-821C-CCFE556E65EF}" srcOrd="4" destOrd="0" parTransId="{F5B44FE8-BB58-4C91-9615-08E0183F8C1B}" sibTransId="{0B13BCF4-02FD-4C73-8EF5-61E38AFA1F81}"/>
    <dgm:cxn modelId="{E1B9C111-179D-4659-A56F-EB5D4C0FE31F}" type="presOf" srcId="{4ACDEA5F-C5DB-4141-A32B-29E7497DB7E0}" destId="{A95AFE9D-B2EA-4A5F-88CE-6CF8C46C0E24}" srcOrd="0" destOrd="0" presId="urn:microsoft.com/office/officeart/2005/8/layout/lProcess2"/>
    <dgm:cxn modelId="{098BDC13-F389-4A2F-A2A6-3980871A0A52}" srcId="{F1DB6537-D252-4B3B-A0EF-DAEF24C1E095}" destId="{E64827DD-4823-4019-B6E3-CE608B2DD3A2}" srcOrd="2" destOrd="0" parTransId="{60E3E336-FEB5-48B3-B948-1FE579452E50}" sibTransId="{2C53945D-52AB-4C4C-9FA4-FDD0486B1E25}"/>
    <dgm:cxn modelId="{72C41C19-241E-45AE-854A-802E12034284}" srcId="{4931002B-9C63-4E04-821C-CCFE556E65EF}" destId="{20A3B955-480D-43E7-92D4-37227EC87FE0}" srcOrd="2" destOrd="0" parTransId="{0B541C9B-8B15-49EC-8375-867DEC8F1660}" sibTransId="{7A3E3950-A05A-4D68-ADFE-AD29F655D324}"/>
    <dgm:cxn modelId="{3134A128-D38D-43DB-AE51-B5305188E35F}" srcId="{B3750B94-848F-490A-B045-6A7672345DA1}" destId="{4ACDEA5F-C5DB-4141-A32B-29E7497DB7E0}" srcOrd="3" destOrd="0" parTransId="{CA9558A4-3F10-410A-A33B-040C8D40CFF3}" sibTransId="{E47274FF-9817-41EA-AF48-C0115A940723}"/>
    <dgm:cxn modelId="{A3A4712F-0C03-44F5-ACC6-A491D84992E5}" srcId="{F1DB6537-D252-4B3B-A0EF-DAEF24C1E095}" destId="{8B1E00F9-F81E-4618-BAE6-F6A850AF924D}" srcOrd="0" destOrd="0" parTransId="{3B996B2E-5B73-4209-B5E4-70E478B2318B}" sibTransId="{F47399C1-1C49-4CFF-A990-39B0DF4D9FF4}"/>
    <dgm:cxn modelId="{044D4731-1F55-4573-931E-CCEF21428614}" type="presOf" srcId="{1EE15FBA-841A-49A8-B148-43B1C93FA124}" destId="{14FB3177-4310-4867-912D-8EF392DDC102}" srcOrd="0" destOrd="0" presId="urn:microsoft.com/office/officeart/2005/8/layout/lProcess2"/>
    <dgm:cxn modelId="{286D8C39-FFF8-4B6F-BAEE-EF315EADDDB8}" type="presOf" srcId="{9269000F-9D16-4D65-8F35-17AFA74B13C0}" destId="{2F38345E-54FE-4789-B4E2-58460A181DB2}" srcOrd="1" destOrd="0" presId="urn:microsoft.com/office/officeart/2005/8/layout/lProcess2"/>
    <dgm:cxn modelId="{5504243B-7E18-4689-917E-9EB365ED2051}" srcId="{9269000F-9D16-4D65-8F35-17AFA74B13C0}" destId="{F1D9EF08-72F1-4976-9EDC-E748E027B1A5}" srcOrd="1" destOrd="0" parTransId="{9B8B68D1-746C-406F-AA0C-A681A521A8B5}" sibTransId="{38FE06D4-184A-4947-8306-210C6A0E41BA}"/>
    <dgm:cxn modelId="{2445935B-BF24-4F4A-BE86-8A28595A7359}" type="presOf" srcId="{F1DB6537-D252-4B3B-A0EF-DAEF24C1E095}" destId="{15805C45-FE5B-433D-A1BF-7DDE40CDB619}" srcOrd="1" destOrd="0" presId="urn:microsoft.com/office/officeart/2005/8/layout/lProcess2"/>
    <dgm:cxn modelId="{21A55F41-B0A1-441A-ADFA-639A1D7F6E3F}" type="presOf" srcId="{2EB6E8CD-6F88-4741-AD58-0720A76E93B0}" destId="{300D9B98-199E-4309-8E0F-9D63B0A3F19D}" srcOrd="0" destOrd="0" presId="urn:microsoft.com/office/officeart/2005/8/layout/lProcess2"/>
    <dgm:cxn modelId="{98913865-761C-4712-9D0A-8B4D47AFFA69}" srcId="{B3750B94-848F-490A-B045-6A7672345DA1}" destId="{A3829999-B867-44B9-898F-2AD5BFD550A9}" srcOrd="2" destOrd="0" parTransId="{29EB606C-03CB-49BD-BD89-66C8099004A8}" sibTransId="{98991CD2-DBB4-4FE0-92C5-3987E50D84A2}"/>
    <dgm:cxn modelId="{FDEAED4D-E107-4CA1-8A72-392E68C96149}" srcId="{4ACDEA5F-C5DB-4141-A32B-29E7497DB7E0}" destId="{4806924F-EAC8-42A0-9AC8-F425234B7798}" srcOrd="0" destOrd="0" parTransId="{4199A554-0B3F-4217-A4B2-C9E20EF2D22B}" sibTransId="{7C10FA92-009F-4E70-BD53-DB1AE059E2DA}"/>
    <dgm:cxn modelId="{60581775-8789-4B47-966A-D38135CD8D20}" type="presOf" srcId="{4931002B-9C63-4E04-821C-CCFE556E65EF}" destId="{E302E297-1782-4673-B5B1-91C6D94455F6}" srcOrd="0" destOrd="0" presId="urn:microsoft.com/office/officeart/2005/8/layout/lProcess2"/>
    <dgm:cxn modelId="{E2552177-E8D5-4218-B68D-D1CEB73B2DE2}" type="presOf" srcId="{A3829999-B867-44B9-898F-2AD5BFD550A9}" destId="{973548FD-C7CA-47F5-AC4B-1C9756D5D249}" srcOrd="1" destOrd="0" presId="urn:microsoft.com/office/officeart/2005/8/layout/lProcess2"/>
    <dgm:cxn modelId="{B9FA1578-D7FC-4CC5-A8BF-3C3CF0CDB996}" type="presOf" srcId="{70D4CF38-1D02-4B3B-8DDD-2112839AE9F0}" destId="{998FA873-3E53-49CA-BD77-2CE6E69254C1}" srcOrd="0" destOrd="0" presId="urn:microsoft.com/office/officeart/2005/8/layout/lProcess2"/>
    <dgm:cxn modelId="{4865DE59-BD0D-4C29-9477-A90304D15C3A}" type="presOf" srcId="{4806924F-EAC8-42A0-9AC8-F425234B7798}" destId="{B981A22C-DE77-498D-BEAB-D50306F72C9E}" srcOrd="0" destOrd="0" presId="urn:microsoft.com/office/officeart/2005/8/layout/lProcess2"/>
    <dgm:cxn modelId="{9A2AD28A-467C-4F70-A1D5-4451404540C5}" srcId="{B3750B94-848F-490A-B045-6A7672345DA1}" destId="{F1DB6537-D252-4B3B-A0EF-DAEF24C1E095}" srcOrd="1" destOrd="0" parTransId="{6EE74555-2C09-4216-B593-C96AA17711F0}" sibTransId="{DB3879EA-B3BE-4997-ACC3-38F4734D1154}"/>
    <dgm:cxn modelId="{C6350D8B-89D3-4441-83C2-627EF96A690B}" type="presOf" srcId="{340F4C56-4530-4E72-96AA-6568B53244CE}" destId="{A7211551-2C79-4F9E-AE87-DFC5BEFB309C}" srcOrd="0" destOrd="0" presId="urn:microsoft.com/office/officeart/2005/8/layout/lProcess2"/>
    <dgm:cxn modelId="{5229328C-BE5F-4BF7-98BB-76E826F4B028}" type="presOf" srcId="{F1D9EF08-72F1-4976-9EDC-E748E027B1A5}" destId="{AD4D0166-C0D3-4DFF-91EF-39CBE8D0DC68}" srcOrd="0" destOrd="0" presId="urn:microsoft.com/office/officeart/2005/8/layout/lProcess2"/>
    <dgm:cxn modelId="{ECAD0490-2527-4F3E-B972-8776BF8D1084}" type="presOf" srcId="{F1DB6537-D252-4B3B-A0EF-DAEF24C1E095}" destId="{0A1EC38F-7AEA-4C3D-810B-02D909B0BF58}" srcOrd="0" destOrd="0" presId="urn:microsoft.com/office/officeart/2005/8/layout/lProcess2"/>
    <dgm:cxn modelId="{15D91595-348E-4D48-A05D-6F88F6E33104}" srcId="{A3829999-B867-44B9-898F-2AD5BFD550A9}" destId="{340F4C56-4530-4E72-96AA-6568B53244CE}" srcOrd="0" destOrd="0" parTransId="{2CDCBA0C-24A4-4A6A-8E3A-657FED3D4E49}" sibTransId="{57264782-CAA1-45B4-9C14-4DB0E93940E4}"/>
    <dgm:cxn modelId="{534D9799-8334-4D7C-8C06-DA922344EE79}" type="presOf" srcId="{4ACDEA5F-C5DB-4141-A32B-29E7497DB7E0}" destId="{15EB3655-89C1-459F-81A0-9A9233DA1312}" srcOrd="1" destOrd="0" presId="urn:microsoft.com/office/officeart/2005/8/layout/lProcess2"/>
    <dgm:cxn modelId="{ED65DA9A-5750-417B-80A6-B7EF03C7FB13}" type="presOf" srcId="{20A3B955-480D-43E7-92D4-37227EC87FE0}" destId="{363F4198-B5CF-4355-B920-281E79047611}" srcOrd="0" destOrd="0" presId="urn:microsoft.com/office/officeart/2005/8/layout/lProcess2"/>
    <dgm:cxn modelId="{6CEC17A5-980C-48AA-931D-E2BDFFF1F30E}" srcId="{9269000F-9D16-4D65-8F35-17AFA74B13C0}" destId="{1EE15FBA-841A-49A8-B148-43B1C93FA124}" srcOrd="0" destOrd="0" parTransId="{3139AF1D-C389-4389-B931-81FC044AB2CB}" sibTransId="{EC39AA14-79DD-4928-8256-EED44A3E1844}"/>
    <dgm:cxn modelId="{241B16B2-6FC5-4B73-8137-C83B0BD6343A}" type="presOf" srcId="{129A1128-78EC-4344-9D7F-2E47762B4051}" destId="{1CD569F0-C355-4168-9D42-AE90CD6F5358}" srcOrd="0" destOrd="0" presId="urn:microsoft.com/office/officeart/2005/8/layout/lProcess2"/>
    <dgm:cxn modelId="{5E6863BA-BAB1-4177-BCA3-59C71D3AEDE6}" type="presOf" srcId="{479F6A8B-D8B0-479A-AEE6-AF2B05F67361}" destId="{0DA4F5D6-DD51-409B-ADFC-21B64CFE9BDB}" srcOrd="0" destOrd="0" presId="urn:microsoft.com/office/officeart/2005/8/layout/lProcess2"/>
    <dgm:cxn modelId="{580F98BC-3F04-4A96-A8F3-6B028B9FE4AE}" srcId="{B3750B94-848F-490A-B045-6A7672345DA1}" destId="{9269000F-9D16-4D65-8F35-17AFA74B13C0}" srcOrd="0" destOrd="0" parTransId="{2592A3B8-082B-4A5F-B471-49A0E9E4269B}" sibTransId="{A4065C77-6344-478D-8D36-A89D18E68A56}"/>
    <dgm:cxn modelId="{F9306ECF-4ED8-49A0-B612-F5D59A76F2C3}" type="presOf" srcId="{D4157395-A87D-4A5D-A9DD-236CEC051863}" destId="{9FF32A64-EDE7-4AE7-8D14-9387B91AB42A}" srcOrd="0" destOrd="0" presId="urn:microsoft.com/office/officeart/2005/8/layout/lProcess2"/>
    <dgm:cxn modelId="{EB50EECF-362A-4D6C-836A-04DECCDF0838}" type="presOf" srcId="{A3829999-B867-44B9-898F-2AD5BFD550A9}" destId="{8DCF07AC-4C29-4A7E-94E4-AD52B3928030}" srcOrd="0" destOrd="0" presId="urn:microsoft.com/office/officeart/2005/8/layout/lProcess2"/>
    <dgm:cxn modelId="{C8F754D0-CB82-46F5-B6C5-64C96859FB76}" srcId="{F1DB6537-D252-4B3B-A0EF-DAEF24C1E095}" destId="{479F6A8B-D8B0-479A-AEE6-AF2B05F67361}" srcOrd="1" destOrd="0" parTransId="{91ECB8EC-4171-44C5-9607-97CF839A77EE}" sibTransId="{E21A699F-E1A6-43B5-B6D7-7E2537E2AC81}"/>
    <dgm:cxn modelId="{515439D2-CCD1-4993-B3B9-B27E5EC6AD22}" type="presOf" srcId="{4931002B-9C63-4E04-821C-CCFE556E65EF}" destId="{E23698FF-E348-4EFE-B5B7-F6FFB65E01E8}" srcOrd="1" destOrd="0" presId="urn:microsoft.com/office/officeart/2005/8/layout/lProcess2"/>
    <dgm:cxn modelId="{AE9C40D5-D182-4A52-AE8A-85858492964C}" srcId="{4ACDEA5F-C5DB-4141-A32B-29E7497DB7E0}" destId="{D4157395-A87D-4A5D-A9DD-236CEC051863}" srcOrd="1" destOrd="0" parTransId="{F89A9DAD-4B7E-41CC-934C-F215DBB14085}" sibTransId="{185656AE-5FE8-4EAD-AFB0-6E549D2C6F6A}"/>
    <dgm:cxn modelId="{D3E223D6-6F32-4EF7-AC44-A9056281DE33}" type="presOf" srcId="{E64827DD-4823-4019-B6E3-CE608B2DD3A2}" destId="{A00974E9-1637-4907-ABD7-E469CEA3C105}" srcOrd="0" destOrd="0" presId="urn:microsoft.com/office/officeart/2005/8/layout/lProcess2"/>
    <dgm:cxn modelId="{78A503D7-8666-403D-91E0-7D47AC742284}" srcId="{4ACDEA5F-C5DB-4141-A32B-29E7497DB7E0}" destId="{9AEB3B92-BBD5-424A-A54F-C44945E14BD4}" srcOrd="2" destOrd="0" parTransId="{2EE1FE50-F30D-4D59-A2C4-1C4C341CD6F0}" sibTransId="{04A5168A-D551-4AFD-94B6-A70520D6A9AB}"/>
    <dgm:cxn modelId="{8434C6E0-51BB-426F-95F9-899F014C6534}" srcId="{9269000F-9D16-4D65-8F35-17AFA74B13C0}" destId="{2EB6E8CD-6F88-4741-AD58-0720A76E93B0}" srcOrd="2" destOrd="0" parTransId="{48737D34-7BCB-4C88-ACB2-D9E1D55D39CD}" sibTransId="{C150B49E-6BBC-4816-B1C7-86D770B1DB45}"/>
    <dgm:cxn modelId="{ABC0CAE0-D669-4A12-B95E-CD9F97A9F785}" type="presOf" srcId="{047F513A-7F04-44C1-8382-AAB10805D76C}" destId="{D7BB5943-E2E5-427A-86EF-AC762DE31E21}" srcOrd="0" destOrd="0" presId="urn:microsoft.com/office/officeart/2005/8/layout/lProcess2"/>
    <dgm:cxn modelId="{F036F1E5-1FB5-4C16-BAF7-FBE85C3E6078}" type="presOf" srcId="{9269000F-9D16-4D65-8F35-17AFA74B13C0}" destId="{91A05ED1-FBEB-4322-8D7F-551051173A08}" srcOrd="0" destOrd="0" presId="urn:microsoft.com/office/officeart/2005/8/layout/lProcess2"/>
    <dgm:cxn modelId="{BADD82E6-30DB-4CAF-BC2F-EFA34AC9E7A2}" srcId="{4931002B-9C63-4E04-821C-CCFE556E65EF}" destId="{70D4CF38-1D02-4B3B-8DDD-2112839AE9F0}" srcOrd="0" destOrd="0" parTransId="{1C882C7F-19A7-4A51-8C93-2EE32F736D55}" sibTransId="{06C586BB-F141-4F89-A928-5946EE8C2E91}"/>
    <dgm:cxn modelId="{B4F2BBE8-4BD5-487E-9AE7-89079E6B221F}" srcId="{A3829999-B867-44B9-898F-2AD5BFD550A9}" destId="{B8307421-F846-43AD-8989-B673F56E88A1}" srcOrd="1" destOrd="0" parTransId="{0D5E4CAD-20D7-46C9-95DE-18801F640942}" sibTransId="{DEC31DBD-996F-4834-AD67-FC25A7E03AFB}"/>
    <dgm:cxn modelId="{D49A3BE9-0205-4648-9529-5B12F55002A6}" type="presOf" srcId="{8B1E00F9-F81E-4618-BAE6-F6A850AF924D}" destId="{1B8EB4C4-03DF-4EA9-A290-C2F39CE0852C}" srcOrd="0" destOrd="0" presId="urn:microsoft.com/office/officeart/2005/8/layout/lProcess2"/>
    <dgm:cxn modelId="{19DA47EA-8401-487D-B0F9-2DB117BC607C}" type="presOf" srcId="{9AEB3B92-BBD5-424A-A54F-C44945E14BD4}" destId="{911A8295-30DE-406F-8776-60DBFD14CD33}" srcOrd="0" destOrd="0" presId="urn:microsoft.com/office/officeart/2005/8/layout/lProcess2"/>
    <dgm:cxn modelId="{810CB2EF-B4E7-4BB9-97D2-FA7ECDAF6E47}" srcId="{4931002B-9C63-4E04-821C-CCFE556E65EF}" destId="{129A1128-78EC-4344-9D7F-2E47762B4051}" srcOrd="1" destOrd="0" parTransId="{AF202A28-50EC-4A6E-8A87-FA7E6B3BFC5C}" sibTransId="{3A537C56-F993-4B3F-843E-5C9AE8ED4BA0}"/>
    <dgm:cxn modelId="{C2DEEAF4-0166-4961-B6D6-124D2D851023}" srcId="{A3829999-B867-44B9-898F-2AD5BFD550A9}" destId="{047F513A-7F04-44C1-8382-AAB10805D76C}" srcOrd="2" destOrd="0" parTransId="{C1C11A2B-FF24-43D5-9F69-8359618E198B}" sibTransId="{8B7579D2-CE35-444C-AF93-204F76215EDD}"/>
    <dgm:cxn modelId="{1E9F8BFD-C95C-490D-B164-30801554B519}" type="presOf" srcId="{B8307421-F846-43AD-8989-B673F56E88A1}" destId="{79F16BA5-0B88-4342-A490-F40E1A61160C}" srcOrd="0" destOrd="0" presId="urn:microsoft.com/office/officeart/2005/8/layout/lProcess2"/>
    <dgm:cxn modelId="{0D5C4FE5-4374-4095-A22D-4C9C69E1E289}" type="presParOf" srcId="{8ECAA80D-A3F0-46A2-ACA3-013AC9832319}" destId="{0E5CBA68-C128-4893-99E1-A22801D44EDC}" srcOrd="0" destOrd="0" presId="urn:microsoft.com/office/officeart/2005/8/layout/lProcess2"/>
    <dgm:cxn modelId="{763553FB-1DB8-4FA3-977C-380A98A09A39}" type="presParOf" srcId="{0E5CBA68-C128-4893-99E1-A22801D44EDC}" destId="{91A05ED1-FBEB-4322-8D7F-551051173A08}" srcOrd="0" destOrd="0" presId="urn:microsoft.com/office/officeart/2005/8/layout/lProcess2"/>
    <dgm:cxn modelId="{EC16B564-E508-46CE-B14E-E7EAB44015A5}" type="presParOf" srcId="{0E5CBA68-C128-4893-99E1-A22801D44EDC}" destId="{2F38345E-54FE-4789-B4E2-58460A181DB2}" srcOrd="1" destOrd="0" presId="urn:microsoft.com/office/officeart/2005/8/layout/lProcess2"/>
    <dgm:cxn modelId="{28B34F7A-5C6B-4AEA-9A41-ACE8438873A4}" type="presParOf" srcId="{0E5CBA68-C128-4893-99E1-A22801D44EDC}" destId="{BE62A640-3AE5-4E34-9BDE-BFD23BCBD89B}" srcOrd="2" destOrd="0" presId="urn:microsoft.com/office/officeart/2005/8/layout/lProcess2"/>
    <dgm:cxn modelId="{910D0F2F-895E-4094-9C47-77CBF60B602A}" type="presParOf" srcId="{BE62A640-3AE5-4E34-9BDE-BFD23BCBD89B}" destId="{B759004E-2CD2-4EB4-81D8-0EDD93C7819A}" srcOrd="0" destOrd="0" presId="urn:microsoft.com/office/officeart/2005/8/layout/lProcess2"/>
    <dgm:cxn modelId="{E26EBF6B-5593-4A17-972C-6FA50957CEDE}" type="presParOf" srcId="{B759004E-2CD2-4EB4-81D8-0EDD93C7819A}" destId="{14FB3177-4310-4867-912D-8EF392DDC102}" srcOrd="0" destOrd="0" presId="urn:microsoft.com/office/officeart/2005/8/layout/lProcess2"/>
    <dgm:cxn modelId="{3BDD7302-C6BA-4155-B979-478ACCBC8AA4}" type="presParOf" srcId="{B759004E-2CD2-4EB4-81D8-0EDD93C7819A}" destId="{D77AF2AD-9348-4BC4-BADC-461B8F8A6BED}" srcOrd="1" destOrd="0" presId="urn:microsoft.com/office/officeart/2005/8/layout/lProcess2"/>
    <dgm:cxn modelId="{77BEDB64-2CF5-4DEE-8C8D-A5232CFF0A4B}" type="presParOf" srcId="{B759004E-2CD2-4EB4-81D8-0EDD93C7819A}" destId="{AD4D0166-C0D3-4DFF-91EF-39CBE8D0DC68}" srcOrd="2" destOrd="0" presId="urn:microsoft.com/office/officeart/2005/8/layout/lProcess2"/>
    <dgm:cxn modelId="{BEB031B2-138E-4A94-B867-EE9D818320A0}" type="presParOf" srcId="{B759004E-2CD2-4EB4-81D8-0EDD93C7819A}" destId="{14C70B49-104A-4D46-AC27-13D490736C1E}" srcOrd="3" destOrd="0" presId="urn:microsoft.com/office/officeart/2005/8/layout/lProcess2"/>
    <dgm:cxn modelId="{762E5850-58D8-41A7-A7BE-2AD3F2F59CDF}" type="presParOf" srcId="{B759004E-2CD2-4EB4-81D8-0EDD93C7819A}" destId="{300D9B98-199E-4309-8E0F-9D63B0A3F19D}" srcOrd="4" destOrd="0" presId="urn:microsoft.com/office/officeart/2005/8/layout/lProcess2"/>
    <dgm:cxn modelId="{22C0BDA2-F1E3-4049-8E70-C9ADFD2B4AFB}" type="presParOf" srcId="{8ECAA80D-A3F0-46A2-ACA3-013AC9832319}" destId="{85D37D77-FB1D-4C69-BE8C-53172DDF57A3}" srcOrd="1" destOrd="0" presId="urn:microsoft.com/office/officeart/2005/8/layout/lProcess2"/>
    <dgm:cxn modelId="{6D5A8951-9659-4D44-A30B-97C580FB3926}" type="presParOf" srcId="{8ECAA80D-A3F0-46A2-ACA3-013AC9832319}" destId="{F9FF2A5D-D730-4E17-B2D7-55A5473E5359}" srcOrd="2" destOrd="0" presId="urn:microsoft.com/office/officeart/2005/8/layout/lProcess2"/>
    <dgm:cxn modelId="{5A0E4ECA-E146-44CC-A2DA-9FAFDFDE8C18}" type="presParOf" srcId="{F9FF2A5D-D730-4E17-B2D7-55A5473E5359}" destId="{0A1EC38F-7AEA-4C3D-810B-02D909B0BF58}" srcOrd="0" destOrd="0" presId="urn:microsoft.com/office/officeart/2005/8/layout/lProcess2"/>
    <dgm:cxn modelId="{24E3C428-8C9D-420B-AE4E-32BF2C0AA4A8}" type="presParOf" srcId="{F9FF2A5D-D730-4E17-B2D7-55A5473E5359}" destId="{15805C45-FE5B-433D-A1BF-7DDE40CDB619}" srcOrd="1" destOrd="0" presId="urn:microsoft.com/office/officeart/2005/8/layout/lProcess2"/>
    <dgm:cxn modelId="{C1AC29EE-1F7B-4255-B934-1C063675C24E}" type="presParOf" srcId="{F9FF2A5D-D730-4E17-B2D7-55A5473E5359}" destId="{B359EFA3-2837-4BE0-9103-1D550B6024C0}" srcOrd="2" destOrd="0" presId="urn:microsoft.com/office/officeart/2005/8/layout/lProcess2"/>
    <dgm:cxn modelId="{AE62FDE0-0B22-476E-9F39-4882B0C69176}" type="presParOf" srcId="{B359EFA3-2837-4BE0-9103-1D550B6024C0}" destId="{B443894B-2B02-4EA1-8307-7C2D8C9232ED}" srcOrd="0" destOrd="0" presId="urn:microsoft.com/office/officeart/2005/8/layout/lProcess2"/>
    <dgm:cxn modelId="{A41F01F9-ED46-4C8F-A10D-135877181772}" type="presParOf" srcId="{B443894B-2B02-4EA1-8307-7C2D8C9232ED}" destId="{1B8EB4C4-03DF-4EA9-A290-C2F39CE0852C}" srcOrd="0" destOrd="0" presId="urn:microsoft.com/office/officeart/2005/8/layout/lProcess2"/>
    <dgm:cxn modelId="{EF875609-EB1E-4DFF-BC77-A3854FE3A5DB}" type="presParOf" srcId="{B443894B-2B02-4EA1-8307-7C2D8C9232ED}" destId="{BBD1AE91-4220-45E1-9076-19F1CC6A15FE}" srcOrd="1" destOrd="0" presId="urn:microsoft.com/office/officeart/2005/8/layout/lProcess2"/>
    <dgm:cxn modelId="{918F5657-B198-4234-8C53-297F90829FB7}" type="presParOf" srcId="{B443894B-2B02-4EA1-8307-7C2D8C9232ED}" destId="{0DA4F5D6-DD51-409B-ADFC-21B64CFE9BDB}" srcOrd="2" destOrd="0" presId="urn:microsoft.com/office/officeart/2005/8/layout/lProcess2"/>
    <dgm:cxn modelId="{A172EE89-DF0E-4B0A-8586-F4EE908D6C96}" type="presParOf" srcId="{B443894B-2B02-4EA1-8307-7C2D8C9232ED}" destId="{B118CC52-F73B-4C3A-9921-F47F7C66558C}" srcOrd="3" destOrd="0" presId="urn:microsoft.com/office/officeart/2005/8/layout/lProcess2"/>
    <dgm:cxn modelId="{56918731-F926-476F-9980-87B96C43AEB3}" type="presParOf" srcId="{B443894B-2B02-4EA1-8307-7C2D8C9232ED}" destId="{A00974E9-1637-4907-ABD7-E469CEA3C105}" srcOrd="4" destOrd="0" presId="urn:microsoft.com/office/officeart/2005/8/layout/lProcess2"/>
    <dgm:cxn modelId="{B63E9415-E5F8-41DE-8C04-F996CDDFCA3E}" type="presParOf" srcId="{8ECAA80D-A3F0-46A2-ACA3-013AC9832319}" destId="{77A529DA-70D3-4D5B-9340-99A01E7B64F6}" srcOrd="3" destOrd="0" presId="urn:microsoft.com/office/officeart/2005/8/layout/lProcess2"/>
    <dgm:cxn modelId="{EAF8A899-5475-4234-8CAB-8FDD6DB4C69F}" type="presParOf" srcId="{8ECAA80D-A3F0-46A2-ACA3-013AC9832319}" destId="{7A361F57-7725-48F8-A078-9B0ECA109BE1}" srcOrd="4" destOrd="0" presId="urn:microsoft.com/office/officeart/2005/8/layout/lProcess2"/>
    <dgm:cxn modelId="{0405BA07-6A8F-431E-9184-E77C23A8BD72}" type="presParOf" srcId="{7A361F57-7725-48F8-A078-9B0ECA109BE1}" destId="{8DCF07AC-4C29-4A7E-94E4-AD52B3928030}" srcOrd="0" destOrd="0" presId="urn:microsoft.com/office/officeart/2005/8/layout/lProcess2"/>
    <dgm:cxn modelId="{E713869B-A93A-47D4-89E2-3B491F3FB53B}" type="presParOf" srcId="{7A361F57-7725-48F8-A078-9B0ECA109BE1}" destId="{973548FD-C7CA-47F5-AC4B-1C9756D5D249}" srcOrd="1" destOrd="0" presId="urn:microsoft.com/office/officeart/2005/8/layout/lProcess2"/>
    <dgm:cxn modelId="{45E98962-302B-404B-93D7-6A11FF000272}" type="presParOf" srcId="{7A361F57-7725-48F8-A078-9B0ECA109BE1}" destId="{EB90A56F-F0A1-453F-8779-460AFE1487B2}" srcOrd="2" destOrd="0" presId="urn:microsoft.com/office/officeart/2005/8/layout/lProcess2"/>
    <dgm:cxn modelId="{F77DB063-CE2A-4387-BBD9-100E8F47E848}" type="presParOf" srcId="{EB90A56F-F0A1-453F-8779-460AFE1487B2}" destId="{DF5E61D6-B106-4536-8155-8E39ABDD7E6A}" srcOrd="0" destOrd="0" presId="urn:microsoft.com/office/officeart/2005/8/layout/lProcess2"/>
    <dgm:cxn modelId="{851829DF-086E-4F18-865F-4F371AC87212}" type="presParOf" srcId="{DF5E61D6-B106-4536-8155-8E39ABDD7E6A}" destId="{A7211551-2C79-4F9E-AE87-DFC5BEFB309C}" srcOrd="0" destOrd="0" presId="urn:microsoft.com/office/officeart/2005/8/layout/lProcess2"/>
    <dgm:cxn modelId="{C8031D47-4653-44ED-ADF5-1CE302A425F9}" type="presParOf" srcId="{DF5E61D6-B106-4536-8155-8E39ABDD7E6A}" destId="{A29A7577-1421-4649-86D9-4F9DE757D567}" srcOrd="1" destOrd="0" presId="urn:microsoft.com/office/officeart/2005/8/layout/lProcess2"/>
    <dgm:cxn modelId="{D61B4E0B-5C43-45A4-AE72-A478652D853F}" type="presParOf" srcId="{DF5E61D6-B106-4536-8155-8E39ABDD7E6A}" destId="{79F16BA5-0B88-4342-A490-F40E1A61160C}" srcOrd="2" destOrd="0" presId="urn:microsoft.com/office/officeart/2005/8/layout/lProcess2"/>
    <dgm:cxn modelId="{9FC2CB95-B6FD-4316-A90A-827AE3C1D87D}" type="presParOf" srcId="{DF5E61D6-B106-4536-8155-8E39ABDD7E6A}" destId="{A03DBF94-B4BF-4854-834C-2AB23D9A01EA}" srcOrd="3" destOrd="0" presId="urn:microsoft.com/office/officeart/2005/8/layout/lProcess2"/>
    <dgm:cxn modelId="{F0F747CC-3E6D-42CF-962E-35DE14D336C6}" type="presParOf" srcId="{DF5E61D6-B106-4536-8155-8E39ABDD7E6A}" destId="{D7BB5943-E2E5-427A-86EF-AC762DE31E21}" srcOrd="4" destOrd="0" presId="urn:microsoft.com/office/officeart/2005/8/layout/lProcess2"/>
    <dgm:cxn modelId="{94A3E4F9-6B3A-4F00-90FA-B6E22DBDCCA4}" type="presParOf" srcId="{8ECAA80D-A3F0-46A2-ACA3-013AC9832319}" destId="{AD27EF02-7B89-45F4-976D-F5D01BC0CEA0}" srcOrd="5" destOrd="0" presId="urn:microsoft.com/office/officeart/2005/8/layout/lProcess2"/>
    <dgm:cxn modelId="{77ABD2DF-69BC-4AD2-8B96-9114E504DBAA}" type="presParOf" srcId="{8ECAA80D-A3F0-46A2-ACA3-013AC9832319}" destId="{26EB9B4F-8483-4524-92D5-851061703969}" srcOrd="6" destOrd="0" presId="urn:microsoft.com/office/officeart/2005/8/layout/lProcess2"/>
    <dgm:cxn modelId="{7F738538-DDC9-4F8E-B851-E96532472CC9}" type="presParOf" srcId="{26EB9B4F-8483-4524-92D5-851061703969}" destId="{A95AFE9D-B2EA-4A5F-88CE-6CF8C46C0E24}" srcOrd="0" destOrd="0" presId="urn:microsoft.com/office/officeart/2005/8/layout/lProcess2"/>
    <dgm:cxn modelId="{AADA9875-E80A-4D25-8DFD-A63835506377}" type="presParOf" srcId="{26EB9B4F-8483-4524-92D5-851061703969}" destId="{15EB3655-89C1-459F-81A0-9A9233DA1312}" srcOrd="1" destOrd="0" presId="urn:microsoft.com/office/officeart/2005/8/layout/lProcess2"/>
    <dgm:cxn modelId="{A638F165-6373-4715-AD35-E2056A385D3B}" type="presParOf" srcId="{26EB9B4F-8483-4524-92D5-851061703969}" destId="{DF80F65A-0153-42DE-B0B7-4B262E7243AF}" srcOrd="2" destOrd="0" presId="urn:microsoft.com/office/officeart/2005/8/layout/lProcess2"/>
    <dgm:cxn modelId="{C783DA3C-7AFF-45A0-A0FD-0EA912F52BF6}" type="presParOf" srcId="{DF80F65A-0153-42DE-B0B7-4B262E7243AF}" destId="{1B2C0D26-67FA-4DC9-B9E5-627FD37C6BE9}" srcOrd="0" destOrd="0" presId="urn:microsoft.com/office/officeart/2005/8/layout/lProcess2"/>
    <dgm:cxn modelId="{12F3C5E3-75F8-4C3F-BFE9-BFAD3F8F1231}" type="presParOf" srcId="{1B2C0D26-67FA-4DC9-B9E5-627FD37C6BE9}" destId="{B981A22C-DE77-498D-BEAB-D50306F72C9E}" srcOrd="0" destOrd="0" presId="urn:microsoft.com/office/officeart/2005/8/layout/lProcess2"/>
    <dgm:cxn modelId="{B29DE6D7-0AEE-41C8-B8E3-8D23FA4C9EA3}" type="presParOf" srcId="{1B2C0D26-67FA-4DC9-B9E5-627FD37C6BE9}" destId="{0C2F38B5-655C-4C91-9089-2CF32A5B0FDA}" srcOrd="1" destOrd="0" presId="urn:microsoft.com/office/officeart/2005/8/layout/lProcess2"/>
    <dgm:cxn modelId="{66553EE2-3A1E-405F-A0DE-C1B4F0340BF7}" type="presParOf" srcId="{1B2C0D26-67FA-4DC9-B9E5-627FD37C6BE9}" destId="{9FF32A64-EDE7-4AE7-8D14-9387B91AB42A}" srcOrd="2" destOrd="0" presId="urn:microsoft.com/office/officeart/2005/8/layout/lProcess2"/>
    <dgm:cxn modelId="{3F2AA9FA-7694-4A07-AA5A-9B5270EEE9C8}" type="presParOf" srcId="{1B2C0D26-67FA-4DC9-B9E5-627FD37C6BE9}" destId="{5E5664A9-EE7A-4D9E-AEC5-FF0C0C475F25}" srcOrd="3" destOrd="0" presId="urn:microsoft.com/office/officeart/2005/8/layout/lProcess2"/>
    <dgm:cxn modelId="{5CBA22CA-92C1-4E1A-B6A1-29A5B1DE41C1}" type="presParOf" srcId="{1B2C0D26-67FA-4DC9-B9E5-627FD37C6BE9}" destId="{911A8295-30DE-406F-8776-60DBFD14CD33}" srcOrd="4" destOrd="0" presId="urn:microsoft.com/office/officeart/2005/8/layout/lProcess2"/>
    <dgm:cxn modelId="{34A67065-F700-4B52-9069-AD584CE354C5}" type="presParOf" srcId="{8ECAA80D-A3F0-46A2-ACA3-013AC9832319}" destId="{4F248AFC-E7F7-41C8-B5C1-B835FDE7F3CC}" srcOrd="7" destOrd="0" presId="urn:microsoft.com/office/officeart/2005/8/layout/lProcess2"/>
    <dgm:cxn modelId="{7B57FC46-7760-4556-9B4B-4C6C4A9CB285}" type="presParOf" srcId="{8ECAA80D-A3F0-46A2-ACA3-013AC9832319}" destId="{C2771CCA-9724-47F9-A5BB-6A61704E34F1}" srcOrd="8" destOrd="0" presId="urn:microsoft.com/office/officeart/2005/8/layout/lProcess2"/>
    <dgm:cxn modelId="{B7EF4422-0FBD-46EF-BAC4-611BCA1A1AE2}" type="presParOf" srcId="{C2771CCA-9724-47F9-A5BB-6A61704E34F1}" destId="{E302E297-1782-4673-B5B1-91C6D94455F6}" srcOrd="0" destOrd="0" presId="urn:microsoft.com/office/officeart/2005/8/layout/lProcess2"/>
    <dgm:cxn modelId="{548B92C7-AB98-4D79-B934-B05A1B9B882A}" type="presParOf" srcId="{C2771CCA-9724-47F9-A5BB-6A61704E34F1}" destId="{E23698FF-E348-4EFE-B5B7-F6FFB65E01E8}" srcOrd="1" destOrd="0" presId="urn:microsoft.com/office/officeart/2005/8/layout/lProcess2"/>
    <dgm:cxn modelId="{11DE83E9-B05E-400B-9705-82BDA73D451C}" type="presParOf" srcId="{C2771CCA-9724-47F9-A5BB-6A61704E34F1}" destId="{61ACECB5-1DBF-4F30-B8EA-689E55836A89}" srcOrd="2" destOrd="0" presId="urn:microsoft.com/office/officeart/2005/8/layout/lProcess2"/>
    <dgm:cxn modelId="{3235E527-B559-4C7F-AB18-EF407335E29A}" type="presParOf" srcId="{61ACECB5-1DBF-4F30-B8EA-689E55836A89}" destId="{E59D5B21-21D9-47A4-9361-0B9EE028C2E4}" srcOrd="0" destOrd="0" presId="urn:microsoft.com/office/officeart/2005/8/layout/lProcess2"/>
    <dgm:cxn modelId="{23AEBC09-B5D2-43AD-B25E-44CABD1A56A4}" type="presParOf" srcId="{E59D5B21-21D9-47A4-9361-0B9EE028C2E4}" destId="{998FA873-3E53-49CA-BD77-2CE6E69254C1}" srcOrd="0" destOrd="0" presId="urn:microsoft.com/office/officeart/2005/8/layout/lProcess2"/>
    <dgm:cxn modelId="{333AF086-F695-49FD-9C20-851DA3974229}" type="presParOf" srcId="{E59D5B21-21D9-47A4-9361-0B9EE028C2E4}" destId="{DF0C1F09-6D8A-49A9-B992-74E37CF777A8}" srcOrd="1" destOrd="0" presId="urn:microsoft.com/office/officeart/2005/8/layout/lProcess2"/>
    <dgm:cxn modelId="{B4073BB2-C95E-40D7-B246-FD2288564C37}" type="presParOf" srcId="{E59D5B21-21D9-47A4-9361-0B9EE028C2E4}" destId="{1CD569F0-C355-4168-9D42-AE90CD6F5358}" srcOrd="2" destOrd="0" presId="urn:microsoft.com/office/officeart/2005/8/layout/lProcess2"/>
    <dgm:cxn modelId="{C5E61A9C-D9EA-42FA-A805-5186CB073DC8}" type="presParOf" srcId="{E59D5B21-21D9-47A4-9361-0B9EE028C2E4}" destId="{0D1DBBEC-306C-4890-AAB3-B31EE0AA30A9}" srcOrd="3" destOrd="0" presId="urn:microsoft.com/office/officeart/2005/8/layout/lProcess2"/>
    <dgm:cxn modelId="{0FE403AB-6576-4F32-B7E7-B19289E8C52B}" type="presParOf" srcId="{E59D5B21-21D9-47A4-9361-0B9EE028C2E4}" destId="{363F4198-B5CF-4355-B920-281E79047611}"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05ED1-FBEB-4322-8D7F-551051173A08}">
      <dsp:nvSpPr>
        <dsp:cNvPr id="0" name=""/>
        <dsp:cNvSpPr/>
      </dsp:nvSpPr>
      <dsp:spPr>
        <a:xfrm>
          <a:off x="3340" y="0"/>
          <a:ext cx="1172340" cy="3882313"/>
        </a:xfrm>
        <a:prstGeom prst="roundRect">
          <a:avLst>
            <a:gd name="adj" fmla="val 10000"/>
          </a:avLst>
        </a:prstGeom>
        <a:solidFill>
          <a:schemeClr val="accent1">
            <a:lumMod val="40000"/>
            <a:lumOff val="60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err="1"/>
            <a:t>FeaA</a:t>
          </a:r>
          <a:endParaRPr lang="en-US" sz="3000" kern="1200" dirty="0"/>
        </a:p>
      </dsp:txBody>
      <dsp:txXfrm>
        <a:off x="3340" y="0"/>
        <a:ext cx="1172340" cy="1164693"/>
      </dsp:txXfrm>
    </dsp:sp>
    <dsp:sp modelId="{14FB3177-4310-4867-912D-8EF392DDC102}">
      <dsp:nvSpPr>
        <dsp:cNvPr id="0" name=""/>
        <dsp:cNvSpPr/>
      </dsp:nvSpPr>
      <dsp:spPr>
        <a:xfrm>
          <a:off x="120574" y="1165025"/>
          <a:ext cx="937872" cy="76271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UI</a:t>
          </a:r>
        </a:p>
      </dsp:txBody>
      <dsp:txXfrm>
        <a:off x="142913" y="1187364"/>
        <a:ext cx="893194" cy="718041"/>
      </dsp:txXfrm>
    </dsp:sp>
    <dsp:sp modelId="{AD4D0166-C0D3-4DFF-91EF-39CBE8D0DC68}">
      <dsp:nvSpPr>
        <dsp:cNvPr id="0" name=""/>
        <dsp:cNvSpPr/>
      </dsp:nvSpPr>
      <dsp:spPr>
        <a:xfrm>
          <a:off x="120574" y="2045086"/>
          <a:ext cx="937872" cy="762719"/>
        </a:xfrm>
        <a:prstGeom prst="roundRect">
          <a:avLst>
            <a:gd name="adj" fmla="val 10000"/>
          </a:avLst>
        </a:prstGeom>
        <a:gradFill rotWithShape="0">
          <a:gsLst>
            <a:gs pos="0">
              <a:schemeClr val="accent3">
                <a:hueOff val="0"/>
                <a:satOff val="0"/>
                <a:lumOff val="0"/>
                <a:alphaOff val="0"/>
                <a:satMod val="103000"/>
                <a:lumMod val="102000"/>
                <a:tint val="94000"/>
              </a:schemeClr>
            </a:gs>
            <a:gs pos="86400">
              <a:srgbClr val="ECD834"/>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BL</a:t>
          </a:r>
        </a:p>
      </dsp:txBody>
      <dsp:txXfrm>
        <a:off x="142913" y="2067425"/>
        <a:ext cx="893194" cy="718041"/>
      </dsp:txXfrm>
    </dsp:sp>
    <dsp:sp modelId="{300D9B98-199E-4309-8E0F-9D63B0A3F19D}">
      <dsp:nvSpPr>
        <dsp:cNvPr id="0" name=""/>
        <dsp:cNvSpPr/>
      </dsp:nvSpPr>
      <dsp:spPr>
        <a:xfrm>
          <a:off x="120574" y="2925146"/>
          <a:ext cx="937872" cy="76271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DAL</a:t>
          </a:r>
        </a:p>
      </dsp:txBody>
      <dsp:txXfrm>
        <a:off x="142913" y="2947485"/>
        <a:ext cx="893194" cy="718041"/>
      </dsp:txXfrm>
    </dsp:sp>
    <dsp:sp modelId="{0A1EC38F-7AEA-4C3D-810B-02D909B0BF58}">
      <dsp:nvSpPr>
        <dsp:cNvPr id="0" name=""/>
        <dsp:cNvSpPr/>
      </dsp:nvSpPr>
      <dsp:spPr>
        <a:xfrm>
          <a:off x="1263606" y="0"/>
          <a:ext cx="1172340" cy="3882313"/>
        </a:xfrm>
        <a:prstGeom prst="roundRect">
          <a:avLst>
            <a:gd name="adj" fmla="val 10000"/>
          </a:avLst>
        </a:prstGeom>
        <a:solidFill>
          <a:schemeClr val="accent1">
            <a:lumMod val="40000"/>
            <a:lumOff val="60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err="1"/>
            <a:t>FeaB</a:t>
          </a:r>
          <a:endParaRPr lang="en-US" sz="3000" kern="1200" dirty="0"/>
        </a:p>
      </dsp:txBody>
      <dsp:txXfrm>
        <a:off x="1263606" y="0"/>
        <a:ext cx="1172340" cy="1164693"/>
      </dsp:txXfrm>
    </dsp:sp>
    <dsp:sp modelId="{1B8EB4C4-03DF-4EA9-A290-C2F39CE0852C}">
      <dsp:nvSpPr>
        <dsp:cNvPr id="0" name=""/>
        <dsp:cNvSpPr/>
      </dsp:nvSpPr>
      <dsp:spPr>
        <a:xfrm>
          <a:off x="1380840" y="1165025"/>
          <a:ext cx="937872" cy="762719"/>
        </a:xfrm>
        <a:prstGeom prst="roundRect">
          <a:avLst>
            <a:gd name="adj" fmla="val 10000"/>
          </a:avLst>
        </a:prstGeom>
        <a:gradFill rotWithShape="0">
          <a:gsLst>
            <a:gs pos="0">
              <a:srgbClr val="04C9D7">
                <a:hueOff val="0"/>
                <a:satOff val="0"/>
                <a:lumOff val="0"/>
                <a:alphaOff val="0"/>
                <a:satMod val="103000"/>
                <a:lumMod val="102000"/>
                <a:tint val="94000"/>
              </a:srgbClr>
            </a:gs>
            <a:gs pos="50000">
              <a:srgbClr val="04C9D7">
                <a:hueOff val="0"/>
                <a:satOff val="0"/>
                <a:lumOff val="0"/>
                <a:alphaOff val="0"/>
                <a:satMod val="110000"/>
                <a:lumMod val="100000"/>
                <a:shade val="100000"/>
              </a:srgbClr>
            </a:gs>
            <a:gs pos="100000">
              <a:srgbClr val="04C9D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a:ea typeface="+mn-ea"/>
              <a:cs typeface="+mn-cs"/>
            </a:rPr>
            <a:t>UI</a:t>
          </a:r>
        </a:p>
      </dsp:txBody>
      <dsp:txXfrm>
        <a:off x="1403179" y="1187364"/>
        <a:ext cx="893194" cy="718041"/>
      </dsp:txXfrm>
    </dsp:sp>
    <dsp:sp modelId="{0DA4F5D6-DD51-409B-ADFC-21B64CFE9BDB}">
      <dsp:nvSpPr>
        <dsp:cNvPr id="0" name=""/>
        <dsp:cNvSpPr/>
      </dsp:nvSpPr>
      <dsp:spPr>
        <a:xfrm>
          <a:off x="1380840" y="2045086"/>
          <a:ext cx="937872" cy="762719"/>
        </a:xfrm>
        <a:prstGeom prst="roundRect">
          <a:avLst>
            <a:gd name="adj" fmla="val 10000"/>
          </a:avLst>
        </a:prstGeom>
        <a:gradFill rotWithShape="0">
          <a:gsLst>
            <a:gs pos="0">
              <a:srgbClr val="FBE04B">
                <a:hueOff val="0"/>
                <a:satOff val="0"/>
                <a:lumOff val="0"/>
                <a:alphaOff val="0"/>
                <a:satMod val="103000"/>
                <a:lumMod val="102000"/>
                <a:tint val="94000"/>
              </a:srgbClr>
            </a:gs>
            <a:gs pos="50000">
              <a:srgbClr val="FBE04B">
                <a:hueOff val="0"/>
                <a:satOff val="0"/>
                <a:lumOff val="0"/>
                <a:alphaOff val="0"/>
                <a:satMod val="110000"/>
                <a:lumMod val="100000"/>
                <a:shade val="100000"/>
              </a:srgbClr>
            </a:gs>
            <a:gs pos="100000">
              <a:srgbClr val="FBE04B">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BL</a:t>
          </a:r>
        </a:p>
      </dsp:txBody>
      <dsp:txXfrm>
        <a:off x="1403179" y="2067425"/>
        <a:ext cx="893194" cy="718041"/>
      </dsp:txXfrm>
    </dsp:sp>
    <dsp:sp modelId="{A00974E9-1637-4907-ABD7-E469CEA3C105}">
      <dsp:nvSpPr>
        <dsp:cNvPr id="0" name=""/>
        <dsp:cNvSpPr/>
      </dsp:nvSpPr>
      <dsp:spPr>
        <a:xfrm>
          <a:off x="1380840" y="2925146"/>
          <a:ext cx="937872" cy="762719"/>
        </a:xfrm>
        <a:prstGeom prst="roundRect">
          <a:avLst>
            <a:gd name="adj" fmla="val 10000"/>
          </a:avLst>
        </a:prstGeom>
        <a:gradFill rotWithShape="0">
          <a:gsLst>
            <a:gs pos="0">
              <a:srgbClr val="B8D757">
                <a:hueOff val="0"/>
                <a:satOff val="0"/>
                <a:lumOff val="0"/>
                <a:alphaOff val="0"/>
                <a:satMod val="103000"/>
                <a:lumMod val="102000"/>
                <a:tint val="94000"/>
              </a:srgbClr>
            </a:gs>
            <a:gs pos="50000">
              <a:srgbClr val="B8D757">
                <a:hueOff val="0"/>
                <a:satOff val="0"/>
                <a:lumOff val="0"/>
                <a:alphaOff val="0"/>
                <a:satMod val="110000"/>
                <a:lumMod val="100000"/>
                <a:shade val="100000"/>
              </a:srgbClr>
            </a:gs>
            <a:gs pos="100000">
              <a:srgbClr val="B8D75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a:ea typeface="+mn-ea"/>
              <a:cs typeface="+mn-cs"/>
            </a:rPr>
            <a:t>DAL</a:t>
          </a:r>
        </a:p>
      </dsp:txBody>
      <dsp:txXfrm>
        <a:off x="1403179" y="2947485"/>
        <a:ext cx="893194" cy="718041"/>
      </dsp:txXfrm>
    </dsp:sp>
    <dsp:sp modelId="{8DCF07AC-4C29-4A7E-94E4-AD52B3928030}">
      <dsp:nvSpPr>
        <dsp:cNvPr id="0" name=""/>
        <dsp:cNvSpPr/>
      </dsp:nvSpPr>
      <dsp:spPr>
        <a:xfrm>
          <a:off x="2523872" y="0"/>
          <a:ext cx="1172340" cy="3882313"/>
        </a:xfrm>
        <a:prstGeom prst="roundRect">
          <a:avLst>
            <a:gd name="adj" fmla="val 10000"/>
          </a:avLst>
        </a:prstGeom>
        <a:solidFill>
          <a:schemeClr val="accent1">
            <a:lumMod val="40000"/>
            <a:lumOff val="60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err="1"/>
            <a:t>FeaC</a:t>
          </a:r>
          <a:endParaRPr lang="en-US" sz="3000" kern="1200" dirty="0"/>
        </a:p>
      </dsp:txBody>
      <dsp:txXfrm>
        <a:off x="2523872" y="0"/>
        <a:ext cx="1172340" cy="1164693"/>
      </dsp:txXfrm>
    </dsp:sp>
    <dsp:sp modelId="{A7211551-2C79-4F9E-AE87-DFC5BEFB309C}">
      <dsp:nvSpPr>
        <dsp:cNvPr id="0" name=""/>
        <dsp:cNvSpPr/>
      </dsp:nvSpPr>
      <dsp:spPr>
        <a:xfrm>
          <a:off x="2641106" y="1165025"/>
          <a:ext cx="937872" cy="762719"/>
        </a:xfrm>
        <a:prstGeom prst="roundRect">
          <a:avLst>
            <a:gd name="adj" fmla="val 10000"/>
          </a:avLst>
        </a:prstGeom>
        <a:gradFill rotWithShape="0">
          <a:gsLst>
            <a:gs pos="0">
              <a:srgbClr val="04C9D7">
                <a:hueOff val="0"/>
                <a:satOff val="0"/>
                <a:lumOff val="0"/>
                <a:alphaOff val="0"/>
                <a:satMod val="103000"/>
                <a:lumMod val="102000"/>
                <a:tint val="94000"/>
              </a:srgbClr>
            </a:gs>
            <a:gs pos="50000">
              <a:srgbClr val="04C9D7">
                <a:hueOff val="0"/>
                <a:satOff val="0"/>
                <a:lumOff val="0"/>
                <a:alphaOff val="0"/>
                <a:satMod val="110000"/>
                <a:lumMod val="100000"/>
                <a:shade val="100000"/>
              </a:srgbClr>
            </a:gs>
            <a:gs pos="100000">
              <a:srgbClr val="04C9D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a:ea typeface="+mn-ea"/>
              <a:cs typeface="+mn-cs"/>
            </a:rPr>
            <a:t>UI</a:t>
          </a:r>
        </a:p>
      </dsp:txBody>
      <dsp:txXfrm>
        <a:off x="2663445" y="1187364"/>
        <a:ext cx="893194" cy="718041"/>
      </dsp:txXfrm>
    </dsp:sp>
    <dsp:sp modelId="{79F16BA5-0B88-4342-A490-F40E1A61160C}">
      <dsp:nvSpPr>
        <dsp:cNvPr id="0" name=""/>
        <dsp:cNvSpPr/>
      </dsp:nvSpPr>
      <dsp:spPr>
        <a:xfrm>
          <a:off x="2641106" y="2045086"/>
          <a:ext cx="937872" cy="762719"/>
        </a:xfrm>
        <a:prstGeom prst="roundRect">
          <a:avLst>
            <a:gd name="adj" fmla="val 10000"/>
          </a:avLst>
        </a:prstGeom>
        <a:gradFill rotWithShape="0">
          <a:gsLst>
            <a:gs pos="0">
              <a:srgbClr val="FBE04B">
                <a:hueOff val="0"/>
                <a:satOff val="0"/>
                <a:lumOff val="0"/>
                <a:alphaOff val="0"/>
                <a:satMod val="103000"/>
                <a:lumMod val="102000"/>
                <a:tint val="94000"/>
              </a:srgbClr>
            </a:gs>
            <a:gs pos="50000">
              <a:srgbClr val="FBE04B">
                <a:hueOff val="0"/>
                <a:satOff val="0"/>
                <a:lumOff val="0"/>
                <a:alphaOff val="0"/>
                <a:satMod val="110000"/>
                <a:lumMod val="100000"/>
                <a:shade val="100000"/>
              </a:srgbClr>
            </a:gs>
            <a:gs pos="100000">
              <a:srgbClr val="FBE04B">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a:ea typeface="+mn-ea"/>
              <a:cs typeface="+mn-cs"/>
            </a:rPr>
            <a:t>BL</a:t>
          </a:r>
        </a:p>
      </dsp:txBody>
      <dsp:txXfrm>
        <a:off x="2663445" y="2067425"/>
        <a:ext cx="893194" cy="718041"/>
      </dsp:txXfrm>
    </dsp:sp>
    <dsp:sp modelId="{D7BB5943-E2E5-427A-86EF-AC762DE31E21}">
      <dsp:nvSpPr>
        <dsp:cNvPr id="0" name=""/>
        <dsp:cNvSpPr/>
      </dsp:nvSpPr>
      <dsp:spPr>
        <a:xfrm>
          <a:off x="2641106" y="2925146"/>
          <a:ext cx="937872" cy="762719"/>
        </a:xfrm>
        <a:prstGeom prst="roundRect">
          <a:avLst>
            <a:gd name="adj" fmla="val 10000"/>
          </a:avLst>
        </a:prstGeom>
        <a:gradFill rotWithShape="0">
          <a:gsLst>
            <a:gs pos="0">
              <a:srgbClr val="B8D757">
                <a:hueOff val="0"/>
                <a:satOff val="0"/>
                <a:lumOff val="0"/>
                <a:alphaOff val="0"/>
                <a:satMod val="103000"/>
                <a:lumMod val="102000"/>
                <a:tint val="94000"/>
              </a:srgbClr>
            </a:gs>
            <a:gs pos="50000">
              <a:srgbClr val="B8D757">
                <a:hueOff val="0"/>
                <a:satOff val="0"/>
                <a:lumOff val="0"/>
                <a:alphaOff val="0"/>
                <a:satMod val="110000"/>
                <a:lumMod val="100000"/>
                <a:shade val="100000"/>
              </a:srgbClr>
            </a:gs>
            <a:gs pos="100000">
              <a:srgbClr val="B8D75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a:ea typeface="+mn-ea"/>
              <a:cs typeface="+mn-cs"/>
            </a:rPr>
            <a:t>DAL</a:t>
          </a:r>
        </a:p>
      </dsp:txBody>
      <dsp:txXfrm>
        <a:off x="2663445" y="2947485"/>
        <a:ext cx="893194" cy="718041"/>
      </dsp:txXfrm>
    </dsp:sp>
    <dsp:sp modelId="{A95AFE9D-B2EA-4A5F-88CE-6CF8C46C0E24}">
      <dsp:nvSpPr>
        <dsp:cNvPr id="0" name=""/>
        <dsp:cNvSpPr/>
      </dsp:nvSpPr>
      <dsp:spPr>
        <a:xfrm>
          <a:off x="3784138" y="0"/>
          <a:ext cx="1172340" cy="3882313"/>
        </a:xfrm>
        <a:prstGeom prst="roundRect">
          <a:avLst>
            <a:gd name="adj" fmla="val 10000"/>
          </a:avLst>
        </a:prstGeom>
        <a:solidFill>
          <a:schemeClr val="accent1">
            <a:lumMod val="40000"/>
            <a:lumOff val="60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err="1"/>
            <a:t>FeaD</a:t>
          </a:r>
          <a:endParaRPr lang="en-US" sz="3000" kern="1200" dirty="0"/>
        </a:p>
      </dsp:txBody>
      <dsp:txXfrm>
        <a:off x="3784138" y="0"/>
        <a:ext cx="1172340" cy="1164693"/>
      </dsp:txXfrm>
    </dsp:sp>
    <dsp:sp modelId="{B981A22C-DE77-498D-BEAB-D50306F72C9E}">
      <dsp:nvSpPr>
        <dsp:cNvPr id="0" name=""/>
        <dsp:cNvSpPr/>
      </dsp:nvSpPr>
      <dsp:spPr>
        <a:xfrm>
          <a:off x="3901372" y="1165025"/>
          <a:ext cx="937872" cy="762719"/>
        </a:xfrm>
        <a:prstGeom prst="roundRect">
          <a:avLst>
            <a:gd name="adj" fmla="val 10000"/>
          </a:avLst>
        </a:prstGeom>
        <a:gradFill rotWithShape="0">
          <a:gsLst>
            <a:gs pos="0">
              <a:srgbClr val="04C9D7">
                <a:hueOff val="0"/>
                <a:satOff val="0"/>
                <a:lumOff val="0"/>
                <a:alphaOff val="0"/>
                <a:satMod val="103000"/>
                <a:lumMod val="102000"/>
                <a:tint val="94000"/>
              </a:srgbClr>
            </a:gs>
            <a:gs pos="50000">
              <a:srgbClr val="04C9D7">
                <a:hueOff val="0"/>
                <a:satOff val="0"/>
                <a:lumOff val="0"/>
                <a:alphaOff val="0"/>
                <a:satMod val="110000"/>
                <a:lumMod val="100000"/>
                <a:shade val="100000"/>
              </a:srgbClr>
            </a:gs>
            <a:gs pos="100000">
              <a:srgbClr val="04C9D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a:ea typeface="+mn-ea"/>
              <a:cs typeface="+mn-cs"/>
            </a:rPr>
            <a:t>UI</a:t>
          </a:r>
        </a:p>
      </dsp:txBody>
      <dsp:txXfrm>
        <a:off x="3923711" y="1187364"/>
        <a:ext cx="893194" cy="718041"/>
      </dsp:txXfrm>
    </dsp:sp>
    <dsp:sp modelId="{9FF32A64-EDE7-4AE7-8D14-9387B91AB42A}">
      <dsp:nvSpPr>
        <dsp:cNvPr id="0" name=""/>
        <dsp:cNvSpPr/>
      </dsp:nvSpPr>
      <dsp:spPr>
        <a:xfrm>
          <a:off x="3901372" y="2045086"/>
          <a:ext cx="937872" cy="762719"/>
        </a:xfrm>
        <a:prstGeom prst="roundRect">
          <a:avLst>
            <a:gd name="adj" fmla="val 10000"/>
          </a:avLst>
        </a:prstGeom>
        <a:gradFill rotWithShape="0">
          <a:gsLst>
            <a:gs pos="0">
              <a:srgbClr val="FBE04B">
                <a:hueOff val="0"/>
                <a:satOff val="0"/>
                <a:lumOff val="0"/>
                <a:alphaOff val="0"/>
                <a:satMod val="103000"/>
                <a:lumMod val="102000"/>
                <a:tint val="94000"/>
              </a:srgbClr>
            </a:gs>
            <a:gs pos="50000">
              <a:srgbClr val="FBE04B">
                <a:hueOff val="0"/>
                <a:satOff val="0"/>
                <a:lumOff val="0"/>
                <a:alphaOff val="0"/>
                <a:satMod val="110000"/>
                <a:lumMod val="100000"/>
                <a:shade val="100000"/>
              </a:srgbClr>
            </a:gs>
            <a:gs pos="100000">
              <a:srgbClr val="FBE04B">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a:ea typeface="+mn-ea"/>
              <a:cs typeface="+mn-cs"/>
            </a:rPr>
            <a:t>BL</a:t>
          </a:r>
        </a:p>
      </dsp:txBody>
      <dsp:txXfrm>
        <a:off x="3923711" y="2067425"/>
        <a:ext cx="893194" cy="718041"/>
      </dsp:txXfrm>
    </dsp:sp>
    <dsp:sp modelId="{911A8295-30DE-406F-8776-60DBFD14CD33}">
      <dsp:nvSpPr>
        <dsp:cNvPr id="0" name=""/>
        <dsp:cNvSpPr/>
      </dsp:nvSpPr>
      <dsp:spPr>
        <a:xfrm>
          <a:off x="3901372" y="2925146"/>
          <a:ext cx="937872" cy="762719"/>
        </a:xfrm>
        <a:prstGeom prst="roundRect">
          <a:avLst>
            <a:gd name="adj" fmla="val 10000"/>
          </a:avLst>
        </a:prstGeom>
        <a:gradFill rotWithShape="0">
          <a:gsLst>
            <a:gs pos="0">
              <a:srgbClr val="B8D757">
                <a:hueOff val="0"/>
                <a:satOff val="0"/>
                <a:lumOff val="0"/>
                <a:alphaOff val="0"/>
                <a:satMod val="103000"/>
                <a:lumMod val="102000"/>
                <a:tint val="94000"/>
              </a:srgbClr>
            </a:gs>
            <a:gs pos="50000">
              <a:srgbClr val="B8D757">
                <a:hueOff val="0"/>
                <a:satOff val="0"/>
                <a:lumOff val="0"/>
                <a:alphaOff val="0"/>
                <a:satMod val="110000"/>
                <a:lumMod val="100000"/>
                <a:shade val="100000"/>
              </a:srgbClr>
            </a:gs>
            <a:gs pos="100000">
              <a:srgbClr val="B8D75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DAL</a:t>
          </a:r>
        </a:p>
      </dsp:txBody>
      <dsp:txXfrm>
        <a:off x="3923711" y="2947485"/>
        <a:ext cx="893194" cy="718041"/>
      </dsp:txXfrm>
    </dsp:sp>
    <dsp:sp modelId="{E302E297-1782-4673-B5B1-91C6D94455F6}">
      <dsp:nvSpPr>
        <dsp:cNvPr id="0" name=""/>
        <dsp:cNvSpPr/>
      </dsp:nvSpPr>
      <dsp:spPr>
        <a:xfrm>
          <a:off x="5047744" y="0"/>
          <a:ext cx="1172340" cy="3882313"/>
        </a:xfrm>
        <a:prstGeom prst="roundRect">
          <a:avLst>
            <a:gd name="adj" fmla="val 10000"/>
          </a:avLst>
        </a:prstGeom>
        <a:solidFill>
          <a:schemeClr val="accent1">
            <a:lumMod val="40000"/>
            <a:lumOff val="60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err="1"/>
            <a:t>FeaE</a:t>
          </a:r>
          <a:endParaRPr lang="en-US" sz="3000" kern="1200" dirty="0"/>
        </a:p>
      </dsp:txBody>
      <dsp:txXfrm>
        <a:off x="5047744" y="0"/>
        <a:ext cx="1172340" cy="1164693"/>
      </dsp:txXfrm>
    </dsp:sp>
    <dsp:sp modelId="{998FA873-3E53-49CA-BD77-2CE6E69254C1}">
      <dsp:nvSpPr>
        <dsp:cNvPr id="0" name=""/>
        <dsp:cNvSpPr/>
      </dsp:nvSpPr>
      <dsp:spPr>
        <a:xfrm>
          <a:off x="5161637" y="1165025"/>
          <a:ext cx="937872" cy="762719"/>
        </a:xfrm>
        <a:prstGeom prst="roundRect">
          <a:avLst>
            <a:gd name="adj" fmla="val 10000"/>
          </a:avLst>
        </a:prstGeom>
        <a:gradFill rotWithShape="0">
          <a:gsLst>
            <a:gs pos="0">
              <a:srgbClr val="04C9D7">
                <a:hueOff val="0"/>
                <a:satOff val="0"/>
                <a:lumOff val="0"/>
                <a:alphaOff val="0"/>
                <a:satMod val="103000"/>
                <a:lumMod val="102000"/>
                <a:tint val="94000"/>
              </a:srgbClr>
            </a:gs>
            <a:gs pos="50000">
              <a:srgbClr val="04C9D7">
                <a:hueOff val="0"/>
                <a:satOff val="0"/>
                <a:lumOff val="0"/>
                <a:alphaOff val="0"/>
                <a:satMod val="110000"/>
                <a:lumMod val="100000"/>
                <a:shade val="100000"/>
              </a:srgbClr>
            </a:gs>
            <a:gs pos="100000">
              <a:srgbClr val="04C9D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UI</a:t>
          </a:r>
        </a:p>
      </dsp:txBody>
      <dsp:txXfrm>
        <a:off x="5183976" y="1187364"/>
        <a:ext cx="893194" cy="718041"/>
      </dsp:txXfrm>
    </dsp:sp>
    <dsp:sp modelId="{1CD569F0-C355-4168-9D42-AE90CD6F5358}">
      <dsp:nvSpPr>
        <dsp:cNvPr id="0" name=""/>
        <dsp:cNvSpPr/>
      </dsp:nvSpPr>
      <dsp:spPr>
        <a:xfrm>
          <a:off x="5161637" y="2045086"/>
          <a:ext cx="937872" cy="762719"/>
        </a:xfrm>
        <a:prstGeom prst="roundRect">
          <a:avLst>
            <a:gd name="adj" fmla="val 10000"/>
          </a:avLst>
        </a:prstGeom>
        <a:gradFill rotWithShape="0">
          <a:gsLst>
            <a:gs pos="0">
              <a:srgbClr val="FBE04B">
                <a:hueOff val="0"/>
                <a:satOff val="0"/>
                <a:lumOff val="0"/>
                <a:alphaOff val="0"/>
                <a:satMod val="103000"/>
                <a:lumMod val="102000"/>
                <a:tint val="94000"/>
              </a:srgbClr>
            </a:gs>
            <a:gs pos="50000">
              <a:srgbClr val="FBE04B">
                <a:hueOff val="0"/>
                <a:satOff val="0"/>
                <a:lumOff val="0"/>
                <a:alphaOff val="0"/>
                <a:satMod val="110000"/>
                <a:lumMod val="100000"/>
                <a:shade val="100000"/>
              </a:srgbClr>
            </a:gs>
            <a:gs pos="100000">
              <a:srgbClr val="FBE04B">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BL</a:t>
          </a:r>
        </a:p>
      </dsp:txBody>
      <dsp:txXfrm>
        <a:off x="5183976" y="2067425"/>
        <a:ext cx="893194" cy="718041"/>
      </dsp:txXfrm>
    </dsp:sp>
    <dsp:sp modelId="{363F4198-B5CF-4355-B920-281E79047611}">
      <dsp:nvSpPr>
        <dsp:cNvPr id="0" name=""/>
        <dsp:cNvSpPr/>
      </dsp:nvSpPr>
      <dsp:spPr>
        <a:xfrm>
          <a:off x="5161637" y="2925146"/>
          <a:ext cx="937872" cy="762719"/>
        </a:xfrm>
        <a:prstGeom prst="roundRect">
          <a:avLst>
            <a:gd name="adj" fmla="val 10000"/>
          </a:avLst>
        </a:prstGeom>
        <a:gradFill rotWithShape="0">
          <a:gsLst>
            <a:gs pos="0">
              <a:srgbClr val="B8D757">
                <a:hueOff val="0"/>
                <a:satOff val="0"/>
                <a:lumOff val="0"/>
                <a:alphaOff val="0"/>
                <a:satMod val="103000"/>
                <a:lumMod val="102000"/>
                <a:tint val="94000"/>
              </a:srgbClr>
            </a:gs>
            <a:gs pos="50000">
              <a:srgbClr val="B8D757">
                <a:hueOff val="0"/>
                <a:satOff val="0"/>
                <a:lumOff val="0"/>
                <a:alphaOff val="0"/>
                <a:satMod val="110000"/>
                <a:lumMod val="100000"/>
                <a:shade val="100000"/>
              </a:srgbClr>
            </a:gs>
            <a:gs pos="100000">
              <a:srgbClr val="B8D75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Arial" panose="020B0604020202020204"/>
              <a:ea typeface="+mn-ea"/>
              <a:cs typeface="+mn-cs"/>
            </a:rPr>
            <a:t>DAL</a:t>
          </a:r>
        </a:p>
      </dsp:txBody>
      <dsp:txXfrm>
        <a:off x="5183976" y="2947485"/>
        <a:ext cx="893194" cy="7180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22288-64CB-4D7F-946F-E592F7CD42F0}" type="datetimeFigureOut">
              <a:rPr lang="en-US" smtClean="0"/>
              <a:t>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E7AB4-3D63-4C0D-AC99-E21E03DA3AD7}" type="slidenum">
              <a:rPr lang="en-US" smtClean="0"/>
              <a:t>‹#›</a:t>
            </a:fld>
            <a:endParaRPr lang="en-US" dirty="0"/>
          </a:p>
        </p:txBody>
      </p:sp>
    </p:spTree>
    <p:extLst>
      <p:ext uri="{BB962C8B-B14F-4D97-AF65-F5344CB8AC3E}">
        <p14:creationId xmlns:p14="http://schemas.microsoft.com/office/powerpoint/2010/main" val="382156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 meaning</a:t>
            </a:r>
            <a:r>
              <a:rPr lang="en-US" baseline="0" dirty="0"/>
              <a:t> not UI design patterns (), but more user interaction patterns used to interact with the  UI.</a:t>
            </a:r>
          </a:p>
          <a:p>
            <a:r>
              <a:rPr lang="en-US" baseline="0" dirty="0"/>
              <a:t>See https://fourweekmba.com/ui-design-pattern/</a:t>
            </a:r>
            <a:endParaRPr lang="en-US" dirty="0"/>
          </a:p>
        </p:txBody>
      </p:sp>
      <p:sp>
        <p:nvSpPr>
          <p:cNvPr id="4" name="Slide Number Placeholder 3"/>
          <p:cNvSpPr>
            <a:spLocks noGrp="1"/>
          </p:cNvSpPr>
          <p:nvPr>
            <p:ph type="sldNum" sz="quarter" idx="5"/>
          </p:nvPr>
        </p:nvSpPr>
        <p:spPr/>
        <p:txBody>
          <a:bodyPr/>
          <a:lstStyle/>
          <a:p>
            <a:fld id="{D76E7AB4-3D63-4C0D-AC99-E21E03DA3AD7}" type="slidenum">
              <a:rPr lang="en-US" smtClean="0"/>
              <a:t>3</a:t>
            </a:fld>
            <a:endParaRPr lang="en-US" dirty="0"/>
          </a:p>
        </p:txBody>
      </p:sp>
    </p:spTree>
    <p:extLst>
      <p:ext uri="{BB962C8B-B14F-4D97-AF65-F5344CB8AC3E}">
        <p14:creationId xmlns:p14="http://schemas.microsoft.com/office/powerpoint/2010/main" val="46106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https://betterprogramming.pub/modern-day-architecture-design-patterns-for-software-professionals-9056ee1ed977</a:t>
            </a:r>
            <a:endParaRPr lang="cs-CZ" dirty="0"/>
          </a:p>
          <a:p>
            <a:r>
              <a:rPr lang="en-US" dirty="0"/>
              <a:t>https://fabric.inc/blog/modern-design-patterns/</a:t>
            </a:r>
            <a:endParaRPr lang="cs-CZ" dirty="0"/>
          </a:p>
          <a:p>
            <a:r>
              <a:rPr lang="cs-CZ" dirty="0"/>
              <a:t>https://learn.microsoft.com/en-us/azure/architecture/patterns/</a:t>
            </a:r>
          </a:p>
          <a:p>
            <a:endParaRPr lang="cs-CZ" dirty="0"/>
          </a:p>
          <a:p>
            <a:pPr lvl="0"/>
            <a:r>
              <a:rPr lang="en-US" noProof="0" dirty="0"/>
              <a:t>Circuit Breaker</a:t>
            </a:r>
            <a:r>
              <a:rPr lang="cs-CZ" noProof="0" dirty="0"/>
              <a:t> –</a:t>
            </a:r>
            <a:r>
              <a:rPr lang="en-US" noProof="0" dirty="0"/>
              <a:t> </a:t>
            </a:r>
            <a:r>
              <a:rPr lang="cs-CZ" noProof="0" dirty="0"/>
              <a:t>Retry pattern</a:t>
            </a:r>
            <a:r>
              <a:rPr lang="en-US" noProof="0" dirty="0"/>
              <a:t> variation</a:t>
            </a:r>
            <a:r>
              <a:rPr lang="cs-CZ" noProof="0" dirty="0"/>
              <a:t>,</a:t>
            </a:r>
            <a:r>
              <a:rPr lang="cs-CZ" baseline="0" noProof="0" dirty="0"/>
              <a:t> </a:t>
            </a:r>
            <a:r>
              <a:rPr lang="en-US" baseline="0" noProof="0" dirty="0"/>
              <a:t>don’t run operation</a:t>
            </a:r>
            <a:r>
              <a:rPr lang="cs-CZ" baseline="0" noProof="0" dirty="0"/>
              <a:t>,</a:t>
            </a:r>
            <a:r>
              <a:rPr lang="en-US" baseline="0" noProof="0" dirty="0"/>
              <a:t> which probably fails</a:t>
            </a:r>
            <a:r>
              <a:rPr lang="cs-CZ" baseline="0" noProof="0" dirty="0"/>
              <a:t>, </a:t>
            </a:r>
            <a:r>
              <a:rPr lang="en-US" baseline="0" noProof="0" dirty="0"/>
              <a:t>used in </a:t>
            </a:r>
            <a:r>
              <a:rPr lang="cs-CZ" baseline="0" noProof="0" dirty="0"/>
              <a:t>mi</a:t>
            </a:r>
            <a:r>
              <a:rPr lang="en-US" baseline="0" noProof="0" dirty="0"/>
              <a:t>c</a:t>
            </a:r>
            <a:r>
              <a:rPr lang="cs-CZ" baseline="0" noProof="0" dirty="0"/>
              <a:t>roservices</a:t>
            </a:r>
            <a:endParaRPr lang="en-US" noProof="0" dirty="0"/>
          </a:p>
          <a:p>
            <a:pPr lvl="0"/>
            <a:r>
              <a:rPr lang="en-US" noProof="0" dirty="0"/>
              <a:t>Event Sourcing</a:t>
            </a:r>
            <a:r>
              <a:rPr lang="cs-CZ" noProof="0" dirty="0"/>
              <a:t> – append only</a:t>
            </a:r>
            <a:r>
              <a:rPr lang="cs-CZ" baseline="0" noProof="0" dirty="0"/>
              <a:t> store, </a:t>
            </a:r>
            <a:r>
              <a:rPr lang="en-US" baseline="0" noProof="0" dirty="0"/>
              <a:t>add state history</a:t>
            </a:r>
            <a:r>
              <a:rPr lang="cs-CZ" baseline="0" noProof="0" dirty="0"/>
              <a:t>, </a:t>
            </a:r>
            <a:r>
              <a:rPr lang="en-US" baseline="0" noProof="0" dirty="0"/>
              <a:t>for high </a:t>
            </a:r>
            <a:r>
              <a:rPr lang="cs-CZ" baseline="0" noProof="0" dirty="0"/>
              <a:t>performance </a:t>
            </a:r>
            <a:r>
              <a:rPr lang="en-US" baseline="0" noProof="0" dirty="0"/>
              <a:t>and avoid synchronization problems</a:t>
            </a:r>
            <a:endParaRPr lang="en-US" noProof="0" dirty="0"/>
          </a:p>
          <a:p>
            <a:pPr lvl="0"/>
            <a:r>
              <a:rPr lang="en-US" noProof="0" dirty="0"/>
              <a:t>Sidecar</a:t>
            </a:r>
            <a:r>
              <a:rPr lang="cs-CZ" noProof="0" dirty="0"/>
              <a:t> – </a:t>
            </a:r>
            <a:r>
              <a:rPr lang="en-US" noProof="0" dirty="0"/>
              <a:t>deploy components</a:t>
            </a:r>
            <a:r>
              <a:rPr lang="en-US" baseline="0" noProof="0" dirty="0"/>
              <a:t> into separate process or container for isolation</a:t>
            </a:r>
            <a:endParaRPr lang="en-US" noProof="0" dirty="0"/>
          </a:p>
          <a:p>
            <a:pPr lvl="0"/>
            <a:r>
              <a:rPr lang="en-US" noProof="0" dirty="0"/>
              <a:t>Backend-for-Frontend – separate concrete </a:t>
            </a:r>
            <a:r>
              <a:rPr lang="en-US" baseline="0" noProof="0" dirty="0"/>
              <a:t>services designed for each type of UI</a:t>
            </a:r>
            <a:endParaRPr lang="en-US" noProof="0" dirty="0"/>
          </a:p>
          <a:p>
            <a:pPr lvl="0"/>
            <a:r>
              <a:rPr lang="en-US" noProof="0" dirty="0"/>
              <a:t>Strangler – replace service parts using small increments,</a:t>
            </a:r>
            <a:r>
              <a:rPr lang="en-US" baseline="0" noProof="0" dirty="0"/>
              <a:t> transparent to the consumer</a:t>
            </a:r>
            <a:endParaRPr lang="en-US" noProof="0" dirty="0"/>
          </a:p>
          <a:p>
            <a:r>
              <a:rPr lang="cs-CZ" dirty="0"/>
              <a:t>CQRS – command query</a:t>
            </a:r>
            <a:r>
              <a:rPr lang="cs-CZ" baseline="0" dirty="0"/>
              <a:t> separation</a:t>
            </a:r>
            <a:r>
              <a:rPr lang="en-US" baseline="0" dirty="0"/>
              <a:t>, isolate read/write operations</a:t>
            </a:r>
            <a:endParaRPr lang="en-US" dirty="0"/>
          </a:p>
        </p:txBody>
      </p:sp>
      <p:sp>
        <p:nvSpPr>
          <p:cNvPr id="4" name="Slide Number Placeholder 3"/>
          <p:cNvSpPr>
            <a:spLocks noGrp="1"/>
          </p:cNvSpPr>
          <p:nvPr>
            <p:ph type="sldNum" sz="quarter" idx="5"/>
          </p:nvPr>
        </p:nvSpPr>
        <p:spPr/>
        <p:txBody>
          <a:bodyPr/>
          <a:lstStyle/>
          <a:p>
            <a:fld id="{D76E7AB4-3D63-4C0D-AC99-E21E03DA3AD7}" type="slidenum">
              <a:rPr lang="en-US" smtClean="0"/>
              <a:t>12</a:t>
            </a:fld>
            <a:endParaRPr lang="en-US" dirty="0"/>
          </a:p>
        </p:txBody>
      </p:sp>
    </p:spTree>
    <p:extLst>
      <p:ext uri="{BB962C8B-B14F-4D97-AF65-F5344CB8AC3E}">
        <p14:creationId xmlns:p14="http://schemas.microsoft.com/office/powerpoint/2010/main" val="389425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https://opus.hs-furtwangen.de/frontdoor/deliver/index/docId/6761/file/Aspect-Oriented+Programming+Revisited+09.pdf</a:t>
            </a:r>
          </a:p>
          <a:p>
            <a:r>
              <a:rPr lang="en-US" dirty="0"/>
              <a:t>https://medium.com/swlh/thinking-beyond-roslyn-source-generators-and-aspect-oriented-programming-3e42d58c37ac</a:t>
            </a:r>
          </a:p>
          <a:p>
            <a:r>
              <a:rPr lang="en-US" dirty="0"/>
              <a:t>https://github.com/castleproject/Core/blob/master/docs/dynamicproxy.md</a:t>
            </a:r>
          </a:p>
          <a:p>
            <a:endParaRPr lang="en-US" dirty="0"/>
          </a:p>
        </p:txBody>
      </p:sp>
      <p:sp>
        <p:nvSpPr>
          <p:cNvPr id="4" name="Slide Number Placeholder 3"/>
          <p:cNvSpPr>
            <a:spLocks noGrp="1"/>
          </p:cNvSpPr>
          <p:nvPr>
            <p:ph type="sldNum" sz="quarter" idx="5"/>
          </p:nvPr>
        </p:nvSpPr>
        <p:spPr/>
        <p:txBody>
          <a:bodyPr/>
          <a:lstStyle/>
          <a:p>
            <a:fld id="{D76E7AB4-3D63-4C0D-AC99-E21E03DA3AD7}" type="slidenum">
              <a:rPr lang="en-US" smtClean="0"/>
              <a:t>13</a:t>
            </a:fld>
            <a:endParaRPr lang="en-US" dirty="0"/>
          </a:p>
        </p:txBody>
      </p:sp>
    </p:spTree>
    <p:extLst>
      <p:ext uri="{BB962C8B-B14F-4D97-AF65-F5344CB8AC3E}">
        <p14:creationId xmlns:p14="http://schemas.microsoft.com/office/powerpoint/2010/main" val="2681224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https://youtu.be/w9YhmMPLQ4U</a:t>
            </a:r>
          </a:p>
        </p:txBody>
      </p:sp>
      <p:sp>
        <p:nvSpPr>
          <p:cNvPr id="4" name="Slide Number Placeholder 3"/>
          <p:cNvSpPr>
            <a:spLocks noGrp="1"/>
          </p:cNvSpPr>
          <p:nvPr>
            <p:ph type="sldNum" sz="quarter" idx="5"/>
          </p:nvPr>
        </p:nvSpPr>
        <p:spPr/>
        <p:txBody>
          <a:bodyPr/>
          <a:lstStyle/>
          <a:p>
            <a:fld id="{D76E7AB4-3D63-4C0D-AC99-E21E03DA3AD7}" type="slidenum">
              <a:rPr lang="en-US" smtClean="0"/>
              <a:t>14</a:t>
            </a:fld>
            <a:endParaRPr lang="en-US" dirty="0"/>
          </a:p>
        </p:txBody>
      </p:sp>
    </p:spTree>
    <p:extLst>
      <p:ext uri="{BB962C8B-B14F-4D97-AF65-F5344CB8AC3E}">
        <p14:creationId xmlns:p14="http://schemas.microsoft.com/office/powerpoint/2010/main" val="171112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patterns are Still recommended on</a:t>
            </a:r>
            <a:r>
              <a:rPr lang="en-US" baseline="0" dirty="0"/>
              <a:t> the internet </a:t>
            </a:r>
            <a:r>
              <a:rPr lang="en-US" dirty="0"/>
              <a:t>as patterns you</a:t>
            </a:r>
            <a:r>
              <a:rPr lang="en-US" baseline="0" dirty="0"/>
              <a:t> need to know.</a:t>
            </a:r>
          </a:p>
          <a:p>
            <a:r>
              <a:rPr lang="en-US" baseline="0" dirty="0"/>
              <a:t>https://csharpindepth.com/articles/singleton</a:t>
            </a:r>
          </a:p>
        </p:txBody>
      </p:sp>
      <p:sp>
        <p:nvSpPr>
          <p:cNvPr id="4" name="Slide Number Placeholder 3"/>
          <p:cNvSpPr>
            <a:spLocks noGrp="1"/>
          </p:cNvSpPr>
          <p:nvPr>
            <p:ph type="sldNum" sz="quarter" idx="5"/>
          </p:nvPr>
        </p:nvSpPr>
        <p:spPr/>
        <p:txBody>
          <a:bodyPr/>
          <a:lstStyle/>
          <a:p>
            <a:fld id="{D76E7AB4-3D63-4C0D-AC99-E21E03DA3AD7}" type="slidenum">
              <a:rPr lang="en-US" smtClean="0"/>
              <a:t>4</a:t>
            </a:fld>
            <a:endParaRPr lang="en-US" dirty="0"/>
          </a:p>
        </p:txBody>
      </p:sp>
    </p:spTree>
    <p:extLst>
      <p:ext uri="{BB962C8B-B14F-4D97-AF65-F5344CB8AC3E}">
        <p14:creationId xmlns:p14="http://schemas.microsoft.com/office/powerpoint/2010/main" val="312546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https://youtu.be/NmmpXcMxCjY</a:t>
            </a:r>
            <a:endParaRPr lang="cs-CZ" dirty="0"/>
          </a:p>
          <a:p>
            <a:r>
              <a:rPr lang="en-US" dirty="0"/>
              <a:t>https://youtu.be/wDAmfqnIrck</a:t>
            </a:r>
            <a:endParaRPr lang="cs-CZ" dirty="0"/>
          </a:p>
          <a:p>
            <a:r>
              <a:rPr lang="en-US" dirty="0"/>
              <a:t>https://www.youtube.com/watch?v=ejjln8hI14M</a:t>
            </a:r>
            <a:endParaRPr lang="cs-CZ" dirty="0"/>
          </a:p>
          <a:p>
            <a:r>
              <a:rPr lang="en-US" dirty="0"/>
              <a:t>https://embeddedartistry.com/fieldatlas/differentiating-observer-and-publish-subscribe-patterns/</a:t>
            </a:r>
          </a:p>
          <a:p>
            <a:endParaRPr lang="en-US" dirty="0"/>
          </a:p>
          <a:p>
            <a:r>
              <a:rPr lang="en-US" dirty="0"/>
              <a:t>Difference:</a:t>
            </a:r>
            <a:r>
              <a:rPr lang="en-US" baseline="0" dirty="0"/>
              <a:t> Observer knows the subscriber,</a:t>
            </a:r>
          </a:p>
          <a:p>
            <a:r>
              <a:rPr lang="en-US" baseline="0" dirty="0"/>
              <a:t>pub/sub has service between them, so they don’t know each other</a:t>
            </a:r>
          </a:p>
          <a:p>
            <a:r>
              <a:rPr lang="en-US" baseline="0" dirty="0"/>
              <a:t>For large systems: Kafka, </a:t>
            </a:r>
            <a:r>
              <a:rPr lang="en-US" baseline="0" dirty="0" err="1"/>
              <a:t>rabbitMq</a:t>
            </a:r>
            <a:r>
              <a:rPr lang="en-US" baseline="0" dirty="0"/>
              <a:t> etc.</a:t>
            </a:r>
            <a:endParaRPr lang="en-US" dirty="0"/>
          </a:p>
        </p:txBody>
      </p:sp>
      <p:sp>
        <p:nvSpPr>
          <p:cNvPr id="4" name="Slide Number Placeholder 3"/>
          <p:cNvSpPr>
            <a:spLocks noGrp="1"/>
          </p:cNvSpPr>
          <p:nvPr>
            <p:ph type="sldNum" sz="quarter" idx="5"/>
          </p:nvPr>
        </p:nvSpPr>
        <p:spPr/>
        <p:txBody>
          <a:bodyPr/>
          <a:lstStyle/>
          <a:p>
            <a:fld id="{D76E7AB4-3D63-4C0D-AC99-E21E03DA3AD7}" type="slidenum">
              <a:rPr lang="en-US" smtClean="0"/>
              <a:t>5</a:t>
            </a:fld>
            <a:endParaRPr lang="en-US" dirty="0"/>
          </a:p>
        </p:txBody>
      </p:sp>
    </p:spTree>
    <p:extLst>
      <p:ext uri="{BB962C8B-B14F-4D97-AF65-F5344CB8AC3E}">
        <p14:creationId xmlns:p14="http://schemas.microsoft.com/office/powerpoint/2010/main" val="3693035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https://www.c-sharpcorner.com/article/all-about-c-sharp-immutable-classes2/</a:t>
            </a:r>
          </a:p>
          <a:p>
            <a:r>
              <a:rPr lang="en-US" dirty="0"/>
              <a:t>https://blog.ndepend.com/c9-records-immutable-classes/</a:t>
            </a:r>
          </a:p>
          <a:p>
            <a:r>
              <a:rPr lang="cs-CZ" dirty="0"/>
              <a:t>https://learn.microsoft.com/en-us/dotnet/csharp/language-reference/proposals/csharp-8.0/readonly-instance-members</a:t>
            </a:r>
            <a:endParaRPr lang="en-US" dirty="0"/>
          </a:p>
          <a:p>
            <a:r>
              <a:rPr lang="cs-CZ" dirty="0"/>
              <a:t>https://learn.microsoft.com/en-us/dotnet/csharp/language-reference/attributes/nullable-analysis</a:t>
            </a:r>
            <a:endParaRPr lang="en-US" dirty="0"/>
          </a:p>
          <a:p>
            <a:r>
              <a:rPr lang="cs-CZ" dirty="0"/>
              <a:t>https://youtu.be/bXsOOpWavp4</a:t>
            </a:r>
          </a:p>
          <a:p>
            <a:endParaRPr lang="en-US" dirty="0"/>
          </a:p>
        </p:txBody>
      </p:sp>
      <p:sp>
        <p:nvSpPr>
          <p:cNvPr id="4" name="Slide Number Placeholder 3"/>
          <p:cNvSpPr>
            <a:spLocks noGrp="1"/>
          </p:cNvSpPr>
          <p:nvPr>
            <p:ph type="sldNum" sz="quarter" idx="5"/>
          </p:nvPr>
        </p:nvSpPr>
        <p:spPr/>
        <p:txBody>
          <a:bodyPr/>
          <a:lstStyle/>
          <a:p>
            <a:fld id="{D76E7AB4-3D63-4C0D-AC99-E21E03DA3AD7}" type="slidenum">
              <a:rPr lang="en-US" smtClean="0"/>
              <a:t>6</a:t>
            </a:fld>
            <a:endParaRPr lang="en-US" dirty="0"/>
          </a:p>
        </p:txBody>
      </p:sp>
    </p:spTree>
    <p:extLst>
      <p:ext uri="{BB962C8B-B14F-4D97-AF65-F5344CB8AC3E}">
        <p14:creationId xmlns:p14="http://schemas.microsoft.com/office/powerpoint/2010/main" val="1062887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https://learn.microsoft.com/en-us/dotnet/architecture/maui/</a:t>
            </a:r>
          </a:p>
          <a:p>
            <a:r>
              <a:rPr lang="en-US" dirty="0"/>
              <a:t>http://billreiss.com/2021/08/06/net-maui-and-the-mvu-pattern/</a:t>
            </a:r>
          </a:p>
          <a:p>
            <a:r>
              <a:rPr lang="en-US" dirty="0"/>
              <a:t>https://thomasbandt.com/model-view-update</a:t>
            </a:r>
          </a:p>
          <a:p>
            <a:r>
              <a:rPr lang="en-US" dirty="0"/>
              <a:t>https://www.jmparent.com/2022/01/18/mvu-or-mvvm-with-maui-app/</a:t>
            </a:r>
          </a:p>
          <a:p>
            <a:r>
              <a:rPr lang="en-US" dirty="0"/>
              <a:t>https://www.youtube.com/watch?v=NftMKF9EpeM</a:t>
            </a:r>
          </a:p>
          <a:p>
            <a:r>
              <a:rPr lang="en-US" dirty="0"/>
              <a:t>https://dev.to/armandotrue/design-patterns-in-angular-part-i-3ld7</a:t>
            </a:r>
          </a:p>
          <a:p>
            <a:r>
              <a:rPr lang="en-US" dirty="0"/>
              <a:t>https://www.makeuseof.com/mvc-mvp-mvvm-which-choose/</a:t>
            </a:r>
          </a:p>
          <a:p>
            <a:r>
              <a:rPr lang="en-US" dirty="0"/>
              <a:t>https://elmprogramming.com/model-view-update-part-1.html</a:t>
            </a:r>
          </a:p>
          <a:p>
            <a:r>
              <a:rPr lang="en-US" dirty="0"/>
              <a:t>https://dev.to/davidortinau/comet-development-on-macos-1o38</a:t>
            </a:r>
            <a:endParaRPr lang="cs-CZ"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https://github.com/dotnet/Comet</a:t>
            </a:r>
          </a:p>
          <a:p>
            <a:r>
              <a:rPr lang="en-US" dirty="0"/>
              <a:t>https://youtu.be/cdC7RrONYJE?list=PLfbOp004UaYWu-meDkRN6_Y1verl96npI</a:t>
            </a:r>
          </a:p>
          <a:p>
            <a:endParaRPr lang="en-US" dirty="0"/>
          </a:p>
        </p:txBody>
      </p:sp>
      <p:sp>
        <p:nvSpPr>
          <p:cNvPr id="4" name="Slide Number Placeholder 3"/>
          <p:cNvSpPr>
            <a:spLocks noGrp="1"/>
          </p:cNvSpPr>
          <p:nvPr>
            <p:ph type="sldNum" sz="quarter" idx="5"/>
          </p:nvPr>
        </p:nvSpPr>
        <p:spPr/>
        <p:txBody>
          <a:bodyPr/>
          <a:lstStyle/>
          <a:p>
            <a:fld id="{D76E7AB4-3D63-4C0D-AC99-E21E03DA3AD7}" type="slidenum">
              <a:rPr lang="en-US" smtClean="0"/>
              <a:t>7</a:t>
            </a:fld>
            <a:endParaRPr lang="en-US" dirty="0"/>
          </a:p>
        </p:txBody>
      </p:sp>
    </p:spTree>
    <p:extLst>
      <p:ext uri="{BB962C8B-B14F-4D97-AF65-F5344CB8AC3E}">
        <p14:creationId xmlns:p14="http://schemas.microsoft.com/office/powerpoint/2010/main" val="3133335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https://en.wikipedia.org/wiki/Anemic_domain_model</a:t>
            </a:r>
          </a:p>
          <a:p>
            <a:r>
              <a:rPr lang="en-US" dirty="0"/>
              <a:t>https://codeopinion.com/is-an-anemic-domain-model-really-that-bad/</a:t>
            </a:r>
          </a:p>
          <a:p>
            <a:r>
              <a:rPr lang="en-US" dirty="0"/>
              <a:t>https://blog.codecentric.de/ddd-vs-anemic-domain-models</a:t>
            </a:r>
          </a:p>
          <a:p>
            <a:r>
              <a:rPr lang="en-US" dirty="0"/>
              <a:t>https://www.devtrends.co.uk/blog/3-ways-to-avoid-an-anemic-domain-model-in-ef-core</a:t>
            </a:r>
          </a:p>
          <a:p>
            <a:r>
              <a:rPr lang="en-US" dirty="0"/>
              <a:t>https://blog.devgenius.io/how-to-avoid-anemic-domain-model-59775c639678</a:t>
            </a:r>
          </a:p>
          <a:p>
            <a:r>
              <a:rPr lang="en-US" dirty="0"/>
              <a:t>https://dev.to/crovitz/have-you-anemic-or-rich-domain-model-2ala</a:t>
            </a:r>
          </a:p>
          <a:p>
            <a:r>
              <a:rPr lang="en-US" dirty="0"/>
              <a:t>EF – entity framework</a:t>
            </a:r>
          </a:p>
          <a:p>
            <a:r>
              <a:rPr lang="en-US" dirty="0"/>
              <a:t>ORM – object relation mapping</a:t>
            </a:r>
          </a:p>
          <a:p>
            <a:r>
              <a:rPr lang="en-US" dirty="0"/>
              <a:t>OOP – object oriented</a:t>
            </a:r>
            <a:r>
              <a:rPr lang="en-US" baseline="0" dirty="0"/>
              <a:t> principles</a:t>
            </a:r>
            <a:endParaRPr lang="cs-CZ" baseline="0" dirty="0"/>
          </a:p>
          <a:p>
            <a:r>
              <a:rPr lang="cs-CZ" baseline="0" dirty="0"/>
              <a:t>Dto – data transfer objects</a:t>
            </a:r>
            <a:endParaRPr lang="en-US" dirty="0"/>
          </a:p>
        </p:txBody>
      </p:sp>
      <p:sp>
        <p:nvSpPr>
          <p:cNvPr id="4" name="Slide Number Placeholder 3"/>
          <p:cNvSpPr>
            <a:spLocks noGrp="1"/>
          </p:cNvSpPr>
          <p:nvPr>
            <p:ph type="sldNum" sz="quarter" idx="5"/>
          </p:nvPr>
        </p:nvSpPr>
        <p:spPr/>
        <p:txBody>
          <a:bodyPr/>
          <a:lstStyle/>
          <a:p>
            <a:fld id="{D76E7AB4-3D63-4C0D-AC99-E21E03DA3AD7}" type="slidenum">
              <a:rPr lang="en-US" smtClean="0"/>
              <a:t>8</a:t>
            </a:fld>
            <a:endParaRPr lang="en-US" dirty="0"/>
          </a:p>
        </p:txBody>
      </p:sp>
    </p:spTree>
    <p:extLst>
      <p:ext uri="{BB962C8B-B14F-4D97-AF65-F5344CB8AC3E}">
        <p14:creationId xmlns:p14="http://schemas.microsoft.com/office/powerpoint/2010/main" val="165876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https://codeopinion.com/what-is-software-architecture/</a:t>
            </a:r>
          </a:p>
          <a:p>
            <a:r>
              <a:rPr lang="en-US" dirty="0"/>
              <a:t>https://codeopinion.com/restructuring-to-a-vertical-slice-architecture/</a:t>
            </a:r>
          </a:p>
          <a:p>
            <a:endParaRPr lang="en-US" dirty="0"/>
          </a:p>
          <a:p>
            <a:r>
              <a:rPr lang="en-US" dirty="0"/>
              <a:t>Picture</a:t>
            </a:r>
            <a:r>
              <a:rPr lang="en-US" baseline="0" dirty="0"/>
              <a:t> sources:</a:t>
            </a:r>
          </a:p>
          <a:p>
            <a:r>
              <a:rPr lang="en-US" baseline="0" dirty="0"/>
              <a:t>https://www.cppdepend.com/Doc_VS_Arch</a:t>
            </a:r>
          </a:p>
          <a:p>
            <a:r>
              <a:rPr lang="en-US" baseline="0" dirty="0"/>
              <a:t>https://herbertograca.com/2017/08/03/layered-architecture/</a:t>
            </a:r>
            <a:endParaRPr lang="cs-CZ" baseline="0" dirty="0"/>
          </a:p>
          <a:p>
            <a:r>
              <a:rPr lang="en-US" baseline="0" dirty="0"/>
              <a:t>https://blog.cleancoder.com/uncle-bob/2012/08/13/the-clean-architecture.html</a:t>
            </a:r>
          </a:p>
          <a:p>
            <a:r>
              <a:rPr lang="en-US" baseline="0" dirty="0"/>
              <a:t>https://geek-and-poke.com/geekandpoke/2013/7/13/foodprints</a:t>
            </a:r>
          </a:p>
          <a:p>
            <a:endParaRPr lang="en-US" dirty="0"/>
          </a:p>
        </p:txBody>
      </p:sp>
      <p:sp>
        <p:nvSpPr>
          <p:cNvPr id="4" name="Slide Number Placeholder 3"/>
          <p:cNvSpPr>
            <a:spLocks noGrp="1"/>
          </p:cNvSpPr>
          <p:nvPr>
            <p:ph type="sldNum" sz="quarter" idx="5"/>
          </p:nvPr>
        </p:nvSpPr>
        <p:spPr/>
        <p:txBody>
          <a:bodyPr/>
          <a:lstStyle/>
          <a:p>
            <a:fld id="{D76E7AB4-3D63-4C0D-AC99-E21E03DA3AD7}" type="slidenum">
              <a:rPr lang="en-US" smtClean="0"/>
              <a:t>9</a:t>
            </a:fld>
            <a:endParaRPr lang="en-US" dirty="0"/>
          </a:p>
        </p:txBody>
      </p:sp>
    </p:spTree>
    <p:extLst>
      <p:ext uri="{BB962C8B-B14F-4D97-AF65-F5344CB8AC3E}">
        <p14:creationId xmlns:p14="http://schemas.microsoft.com/office/powerpoint/2010/main" val="4170425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https://www.coursehero.com/file/pc556e5/Architecture-Sinkhole-Anti-pattern-This-anti-pattern-describes-the-situation/</a:t>
            </a:r>
          </a:p>
        </p:txBody>
      </p:sp>
      <p:sp>
        <p:nvSpPr>
          <p:cNvPr id="4" name="Slide Number Placeholder 3"/>
          <p:cNvSpPr>
            <a:spLocks noGrp="1"/>
          </p:cNvSpPr>
          <p:nvPr>
            <p:ph type="sldNum" sz="quarter" idx="5"/>
          </p:nvPr>
        </p:nvSpPr>
        <p:spPr/>
        <p:txBody>
          <a:bodyPr/>
          <a:lstStyle/>
          <a:p>
            <a:fld id="{D76E7AB4-3D63-4C0D-AC99-E21E03DA3AD7}" type="slidenum">
              <a:rPr lang="en-US" smtClean="0"/>
              <a:t>10</a:t>
            </a:fld>
            <a:endParaRPr lang="en-US" dirty="0"/>
          </a:p>
        </p:txBody>
      </p:sp>
    </p:spTree>
    <p:extLst>
      <p:ext uri="{BB962C8B-B14F-4D97-AF65-F5344CB8AC3E}">
        <p14:creationId xmlns:p14="http://schemas.microsoft.com/office/powerpoint/2010/main" val="401352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https://youtu.be/L2Wnq0ChAIA</a:t>
            </a:r>
          </a:p>
          <a:p>
            <a:r>
              <a:rPr lang="en-US" dirty="0"/>
              <a:t>https://codeopinion.com/restructuring-to-a-vertical-slice-architecture/</a:t>
            </a:r>
          </a:p>
          <a:p>
            <a:r>
              <a:rPr lang="en-US" dirty="0" err="1"/>
              <a:t>Fea</a:t>
            </a:r>
            <a:r>
              <a:rPr lang="en-US" baseline="0" dirty="0"/>
              <a:t> - feature</a:t>
            </a:r>
            <a:endParaRPr lang="en-US" dirty="0"/>
          </a:p>
        </p:txBody>
      </p:sp>
      <p:sp>
        <p:nvSpPr>
          <p:cNvPr id="4" name="Slide Number Placeholder 3"/>
          <p:cNvSpPr>
            <a:spLocks noGrp="1"/>
          </p:cNvSpPr>
          <p:nvPr>
            <p:ph type="sldNum" sz="quarter" idx="5"/>
          </p:nvPr>
        </p:nvSpPr>
        <p:spPr/>
        <p:txBody>
          <a:bodyPr/>
          <a:lstStyle/>
          <a:p>
            <a:fld id="{D76E7AB4-3D63-4C0D-AC99-E21E03DA3AD7}" type="slidenum">
              <a:rPr lang="en-US" smtClean="0"/>
              <a:t>11</a:t>
            </a:fld>
            <a:endParaRPr lang="en-US" dirty="0"/>
          </a:p>
        </p:txBody>
      </p:sp>
    </p:spTree>
    <p:extLst>
      <p:ext uri="{BB962C8B-B14F-4D97-AF65-F5344CB8AC3E}">
        <p14:creationId xmlns:p14="http://schemas.microsoft.com/office/powerpoint/2010/main" val="2070040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2.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microsoft.com/office/2007/relationships/hdphoto" Target="../media/hdphoto3.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emf"/><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emf"/><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A16B87CC-8BF2-8840-8921-70F90ACC8F44}"/>
              </a:ext>
            </a:extLst>
          </p:cNvPr>
          <p:cNvSpPr/>
          <p:nvPr/>
        </p:nvSpPr>
        <p:spPr>
          <a:xfrm rot="16200000">
            <a:off x="11777595" y="-176062"/>
            <a:ext cx="546474" cy="89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Picture 55" descr="A picture containing large, bird, white, man&#10;&#10;Description automatically generated">
            <a:extLst>
              <a:ext uri="{FF2B5EF4-FFF2-40B4-BE49-F238E27FC236}">
                <a16:creationId xmlns:a16="http://schemas.microsoft.com/office/drawing/2014/main" id="{AC5556A4-8E8D-894E-A8FC-9EBD9298D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299" y="0"/>
            <a:ext cx="2253399" cy="6858000"/>
          </a:xfrm>
          <a:prstGeom prst="rect">
            <a:avLst/>
          </a:prstGeom>
        </p:spPr>
      </p:pic>
      <p:sp>
        <p:nvSpPr>
          <p:cNvPr id="19" name="Rectangle 18">
            <a:extLst>
              <a:ext uri="{FF2B5EF4-FFF2-40B4-BE49-F238E27FC236}">
                <a16:creationId xmlns:a16="http://schemas.microsoft.com/office/drawing/2014/main" id="{839E7D14-F552-8047-81E8-442D52B62484}"/>
              </a:ext>
            </a:extLst>
          </p:cNvPr>
          <p:cNvSpPr/>
          <p:nvPr/>
        </p:nvSpPr>
        <p:spPr>
          <a:xfrm rot="16200000">
            <a:off x="5364480" y="-541134"/>
            <a:ext cx="182880" cy="1280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E6BEED94-2180-4582-BF39-89AC20272E9A}"/>
              </a:ext>
            </a:extLst>
          </p:cNvPr>
          <p:cNvSpPr>
            <a:spLocks noGrp="1"/>
          </p:cNvSpPr>
          <p:nvPr>
            <p:ph type="body" sz="quarter" idx="13" hasCustomPrompt="1"/>
          </p:nvPr>
        </p:nvSpPr>
        <p:spPr>
          <a:xfrm>
            <a:off x="765595" y="3621323"/>
            <a:ext cx="6081713" cy="556661"/>
          </a:xfrm>
        </p:spPr>
        <p:txBody>
          <a:bodyPr>
            <a:normAutofit/>
          </a:bodyPr>
          <a:lstStyle>
            <a:lvl1pPr marL="0" indent="0">
              <a:buNone/>
              <a:defRPr sz="3600">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Title header here</a:t>
            </a:r>
          </a:p>
        </p:txBody>
      </p:sp>
      <p:grpSp>
        <p:nvGrpSpPr>
          <p:cNvPr id="2" name="Group 1">
            <a:extLst>
              <a:ext uri="{FF2B5EF4-FFF2-40B4-BE49-F238E27FC236}">
                <a16:creationId xmlns:a16="http://schemas.microsoft.com/office/drawing/2014/main" id="{71748EBA-EB75-D94F-BA84-914EF511C9F7}"/>
              </a:ext>
            </a:extLst>
          </p:cNvPr>
          <p:cNvGrpSpPr/>
          <p:nvPr/>
        </p:nvGrpSpPr>
        <p:grpSpPr>
          <a:xfrm>
            <a:off x="7131875" y="280955"/>
            <a:ext cx="513977" cy="88575"/>
            <a:chOff x="7131875" y="280955"/>
            <a:chExt cx="513977" cy="88575"/>
          </a:xfrm>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4" name="Picture 53" descr="A picture containing outdoor, sitting, plane, yellow&#10;&#10;Description automatically generated">
            <a:extLst>
              <a:ext uri="{FF2B5EF4-FFF2-40B4-BE49-F238E27FC236}">
                <a16:creationId xmlns:a16="http://schemas.microsoft.com/office/drawing/2014/main" id="{4D3538EE-6870-EB4E-A28B-061057FD0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405" y="4469512"/>
            <a:ext cx="2168595" cy="2388488"/>
          </a:xfrm>
          <a:prstGeom prst="rect">
            <a:avLst/>
          </a:prstGeom>
        </p:spPr>
      </p:pic>
      <p:grpSp>
        <p:nvGrpSpPr>
          <p:cNvPr id="99" name="Group 98">
            <a:extLst>
              <a:ext uri="{FF2B5EF4-FFF2-40B4-BE49-F238E27FC236}">
                <a16:creationId xmlns:a16="http://schemas.microsoft.com/office/drawing/2014/main" id="{6DF6A027-D21F-984C-AD17-9B25632258B0}"/>
              </a:ext>
            </a:extLst>
          </p:cNvPr>
          <p:cNvGrpSpPr/>
          <p:nvPr/>
        </p:nvGrpSpPr>
        <p:grpSpPr>
          <a:xfrm>
            <a:off x="10313502" y="3504564"/>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9A0A5EB4-DCCB-C442-811D-A5433699D4B0}"/>
              </a:ext>
            </a:extLst>
          </p:cNvPr>
          <p:cNvSpPr/>
          <p:nvPr/>
        </p:nvSpPr>
        <p:spPr>
          <a:xfrm>
            <a:off x="9468759" y="5273197"/>
            <a:ext cx="3329978" cy="3329978"/>
          </a:xfrm>
          <a:prstGeom prst="ellipse">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5497" y="0"/>
            <a:ext cx="881828" cy="3975958"/>
          </a:xfrm>
          <a:prstGeom prst="rect">
            <a:avLst/>
          </a:prstGeom>
        </p:spPr>
      </p:pic>
      <p:sp>
        <p:nvSpPr>
          <p:cNvPr id="104" name="Text Placeholder 2">
            <a:extLst>
              <a:ext uri="{FF2B5EF4-FFF2-40B4-BE49-F238E27FC236}">
                <a16:creationId xmlns:a16="http://schemas.microsoft.com/office/drawing/2014/main" id="{C737BC07-2E4D-9442-8800-FE460FE61CBD}"/>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5"/>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Subhead copy here</a:t>
            </a:r>
          </a:p>
        </p:txBody>
      </p:sp>
      <p:grpSp>
        <p:nvGrpSpPr>
          <p:cNvPr id="80" name="Group 79">
            <a:extLst>
              <a:ext uri="{FF2B5EF4-FFF2-40B4-BE49-F238E27FC236}">
                <a16:creationId xmlns:a16="http://schemas.microsoft.com/office/drawing/2014/main" id="{3AE5F2BA-068B-7848-9DF5-E3C9FE032285}"/>
              </a:ext>
            </a:extLst>
          </p:cNvPr>
          <p:cNvGrpSpPr/>
          <p:nvPr/>
        </p:nvGrpSpPr>
        <p:grpSpPr>
          <a:xfrm rot="5400000" flipH="1">
            <a:off x="8398595" y="-1434381"/>
            <a:ext cx="205372" cy="3038039"/>
            <a:chOff x="9339722" y="2532465"/>
            <a:chExt cx="97183" cy="1487360"/>
          </a:xfrm>
        </p:grpSpPr>
        <p:grpSp>
          <p:nvGrpSpPr>
            <p:cNvPr id="81" name="Group 80">
              <a:extLst>
                <a:ext uri="{FF2B5EF4-FFF2-40B4-BE49-F238E27FC236}">
                  <a16:creationId xmlns:a16="http://schemas.microsoft.com/office/drawing/2014/main" id="{410D6687-89F9-7743-91B6-70D455D2ED75}"/>
                </a:ext>
              </a:extLst>
            </p:cNvPr>
            <p:cNvGrpSpPr/>
            <p:nvPr userDrawn="1"/>
          </p:nvGrpSpPr>
          <p:grpSpPr>
            <a:xfrm>
              <a:off x="9339722" y="2532465"/>
              <a:ext cx="97183" cy="1487359"/>
              <a:chOff x="9344462" y="2532465"/>
              <a:chExt cx="97183" cy="1487359"/>
            </a:xfrm>
          </p:grpSpPr>
          <p:cxnSp>
            <p:nvCxnSpPr>
              <p:cNvPr id="111" name="Straight Connector 110">
                <a:extLst>
                  <a:ext uri="{FF2B5EF4-FFF2-40B4-BE49-F238E27FC236}">
                    <a16:creationId xmlns:a16="http://schemas.microsoft.com/office/drawing/2014/main" id="{9722C365-CEC9-4D44-9CCF-766A1FA8E342}"/>
                  </a:ext>
                </a:extLst>
              </p:cNvPr>
              <p:cNvCxnSpPr/>
              <p:nvPr userDrawn="1"/>
            </p:nvCxnSpPr>
            <p:spPr>
              <a:xfrm flipH="1">
                <a:off x="9344462" y="2532465"/>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2ECE580-DB80-2E49-B359-C6A8EBCF361F}"/>
                  </a:ext>
                </a:extLst>
              </p:cNvPr>
              <p:cNvCxnSpPr/>
              <p:nvPr userDrawn="1"/>
            </p:nvCxnSpPr>
            <p:spPr>
              <a:xfrm flipH="1">
                <a:off x="9344462" y="2671483"/>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FC92C78-3039-C641-8614-8098AB28EC93}"/>
                  </a:ext>
                </a:extLst>
              </p:cNvPr>
              <p:cNvCxnSpPr/>
              <p:nvPr userDrawn="1"/>
            </p:nvCxnSpPr>
            <p:spPr>
              <a:xfrm flipH="1">
                <a:off x="9344462" y="281050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7964B65-8E4D-1540-8CE6-C2D252104DBB}"/>
                  </a:ext>
                </a:extLst>
              </p:cNvPr>
              <p:cNvCxnSpPr/>
              <p:nvPr userDrawn="1"/>
            </p:nvCxnSpPr>
            <p:spPr>
              <a:xfrm flipH="1">
                <a:off x="9344462" y="2949519"/>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9443B75-B16E-CE48-A600-D465438D0FD5}"/>
                  </a:ext>
                </a:extLst>
              </p:cNvPr>
              <p:cNvCxnSpPr/>
              <p:nvPr userDrawn="1"/>
            </p:nvCxnSpPr>
            <p:spPr>
              <a:xfrm flipH="1">
                <a:off x="9344462" y="3088537"/>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A2527CC-BFC7-F448-9B4D-FFA2A19EC550}"/>
                  </a:ext>
                </a:extLst>
              </p:cNvPr>
              <p:cNvCxnSpPr/>
              <p:nvPr userDrawn="1"/>
            </p:nvCxnSpPr>
            <p:spPr>
              <a:xfrm flipH="1">
                <a:off x="9344462" y="392264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CEFAF8F-BD10-344B-BE5D-589F4F80DFC2}"/>
                  </a:ext>
                </a:extLst>
              </p:cNvPr>
              <p:cNvCxnSpPr/>
              <p:nvPr userDrawn="1"/>
            </p:nvCxnSpPr>
            <p:spPr>
              <a:xfrm flipH="1">
                <a:off x="9344462" y="3783627"/>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E644F31-877A-1D4A-8C8E-3A1F6120F672}"/>
                  </a:ext>
                </a:extLst>
              </p:cNvPr>
              <p:cNvCxnSpPr/>
              <p:nvPr userDrawn="1"/>
            </p:nvCxnSpPr>
            <p:spPr>
              <a:xfrm flipH="1">
                <a:off x="9344462" y="3644609"/>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3110515-9797-D742-A03D-EFD79544FF71}"/>
                  </a:ext>
                </a:extLst>
              </p:cNvPr>
              <p:cNvCxnSpPr/>
              <p:nvPr userDrawn="1"/>
            </p:nvCxnSpPr>
            <p:spPr>
              <a:xfrm flipH="1">
                <a:off x="9344462" y="350559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7DFE8E2-B256-CB42-8D48-B7C4F6BEA726}"/>
                  </a:ext>
                </a:extLst>
              </p:cNvPr>
              <p:cNvCxnSpPr/>
              <p:nvPr userDrawn="1"/>
            </p:nvCxnSpPr>
            <p:spPr>
              <a:xfrm flipH="1">
                <a:off x="9344462" y="3366573"/>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7FD9877-167C-664D-98C8-B8BA0FABEBE0}"/>
                  </a:ext>
                </a:extLst>
              </p:cNvPr>
              <p:cNvCxnSpPr/>
              <p:nvPr userDrawn="1"/>
            </p:nvCxnSpPr>
            <p:spPr>
              <a:xfrm flipH="1">
                <a:off x="9344462" y="3227555"/>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0BEDD122-0383-2840-B376-552DCE69F9A1}"/>
                </a:ext>
              </a:extLst>
            </p:cNvPr>
            <p:cNvSpPr/>
            <p:nvPr userDrawn="1"/>
          </p:nvSpPr>
          <p:spPr>
            <a:xfrm>
              <a:off x="9339722" y="2532465"/>
              <a:ext cx="97183" cy="1487360"/>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6358535" y="-26225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1" name="Picture 100">
            <a:extLst>
              <a:ext uri="{FF2B5EF4-FFF2-40B4-BE49-F238E27FC236}">
                <a16:creationId xmlns:a16="http://schemas.microsoft.com/office/drawing/2014/main" id="{76B79682-F9B3-E845-9054-5E029C19DAA2}"/>
              </a:ext>
            </a:extLst>
          </p:cNvPr>
          <p:cNvPicPr>
            <a:picLocks noChangeAspect="1"/>
          </p:cNvPicPr>
          <p:nvPr/>
        </p:nvPicPr>
        <p:blipFill>
          <a:blip r:embed="rId5"/>
          <a:stretch>
            <a:fillRect/>
          </a:stretch>
        </p:blipFill>
        <p:spPr>
          <a:xfrm>
            <a:off x="859475" y="2308262"/>
            <a:ext cx="4140200" cy="939699"/>
          </a:xfrm>
          <a:prstGeom prst="rect">
            <a:avLst/>
          </a:prstGeom>
        </p:spPr>
      </p:pic>
    </p:spTree>
    <p:extLst>
      <p:ext uri="{BB962C8B-B14F-4D97-AF65-F5344CB8AC3E}">
        <p14:creationId xmlns:p14="http://schemas.microsoft.com/office/powerpoint/2010/main" val="201083491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reakSlide_Green">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p:nvSpPr>
        <p:spPr>
          <a:xfrm flipH="1">
            <a:off x="-2" y="-281"/>
            <a:ext cx="8128002" cy="68582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E87951C7-0E42-1446-AC3F-E1A5586AD25D}"/>
              </a:ext>
            </a:extLst>
          </p:cNvPr>
          <p:cNvSpPr/>
          <p:nvPr/>
        </p:nvSpPr>
        <p:spPr>
          <a:xfrm rot="5400000">
            <a:off x="-438087" y="437806"/>
            <a:ext cx="1072078" cy="195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1380082" y="2130816"/>
            <a:ext cx="5367838" cy="2596086"/>
          </a:xfrm>
        </p:spPr>
        <p:txBody>
          <a:bodyPr anchor="ctr">
            <a:noAutofit/>
          </a:bodyPr>
          <a:lstStyle>
            <a:lvl1pPr marL="0" indent="0" algn="ctr">
              <a:lnSpc>
                <a:spcPts val="11000"/>
              </a:lnSpc>
              <a:spcBef>
                <a:spcPts val="0"/>
              </a:spcBef>
              <a:buNone/>
              <a:defRPr sz="110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BREAK</a:t>
            </a:r>
          </a:p>
        </p:txBody>
      </p:sp>
      <p:sp>
        <p:nvSpPr>
          <p:cNvPr id="67" name="Rectangle 66">
            <a:extLst>
              <a:ext uri="{FF2B5EF4-FFF2-40B4-BE49-F238E27FC236}">
                <a16:creationId xmlns:a16="http://schemas.microsoft.com/office/drawing/2014/main" id="{B6B3DECF-DECD-A94E-8508-259F13D7CDAE}"/>
              </a:ext>
            </a:extLst>
          </p:cNvPr>
          <p:cNvSpPr/>
          <p:nvPr/>
        </p:nvSpPr>
        <p:spPr>
          <a:xfrm rot="5400000" flipH="1">
            <a:off x="7601740" y="960708"/>
            <a:ext cx="847151"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p:nvGrpSpPr>
        <p:grpSpPr>
          <a:xfrm rot="5400000">
            <a:off x="7101494" y="6083681"/>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87" name="Oval 86">
            <a:extLst>
              <a:ext uri="{FF2B5EF4-FFF2-40B4-BE49-F238E27FC236}">
                <a16:creationId xmlns:a16="http://schemas.microsoft.com/office/drawing/2014/main" id="{3B8AD3C3-C128-B54C-A3B8-3049588C1462}"/>
              </a:ext>
            </a:extLst>
          </p:cNvPr>
          <p:cNvSpPr/>
          <p:nvPr/>
        </p:nvSpPr>
        <p:spPr>
          <a:xfrm>
            <a:off x="5365143" y="-1818369"/>
            <a:ext cx="3305199" cy="3305199"/>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9CBCED2D-A138-6D4D-988A-F9681F1095B6}"/>
              </a:ext>
            </a:extLst>
          </p:cNvPr>
          <p:cNvSpPr/>
          <p:nvPr/>
        </p:nvSpPr>
        <p:spPr>
          <a:xfrm rot="5400000">
            <a:off x="-2052187" y="4135539"/>
            <a:ext cx="4300277" cy="195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4" name="Elbow Connector 3">
            <a:extLst>
              <a:ext uri="{FF2B5EF4-FFF2-40B4-BE49-F238E27FC236}">
                <a16:creationId xmlns:a16="http://schemas.microsoft.com/office/drawing/2014/main" id="{948AEAE3-44D6-E244-8E9F-C885D2FA710D}"/>
              </a:ext>
            </a:extLst>
          </p:cNvPr>
          <p:cNvCxnSpPr>
            <a:cxnSpLocks/>
          </p:cNvCxnSpPr>
          <p:nvPr/>
        </p:nvCxnSpPr>
        <p:spPr>
          <a:xfrm flipV="1">
            <a:off x="0" y="4892286"/>
            <a:ext cx="2158584" cy="1235046"/>
          </a:xfrm>
          <a:prstGeom prst="bentConnector3">
            <a:avLst>
              <a:gd name="adj1" fmla="val 24653"/>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39" name="Picture Placeholder 4">
            <a:extLst>
              <a:ext uri="{FF2B5EF4-FFF2-40B4-BE49-F238E27FC236}">
                <a16:creationId xmlns:a16="http://schemas.microsoft.com/office/drawing/2014/main" id="{C1E39152-E7D2-834C-B383-90614B90A737}"/>
              </a:ext>
            </a:extLst>
          </p:cNvPr>
          <p:cNvSpPr>
            <a:spLocks noGrp="1"/>
          </p:cNvSpPr>
          <p:nvPr>
            <p:ph type="pic" sz="quarter" idx="14"/>
          </p:nvPr>
        </p:nvSpPr>
        <p:spPr>
          <a:xfrm>
            <a:off x="8545099" y="1396343"/>
            <a:ext cx="3263187" cy="4090987"/>
          </a:xfrm>
        </p:spPr>
        <p:txBody>
          <a:bodyPr anchor="ctr"/>
          <a:lstStyle>
            <a:lvl1pPr algn="ctr">
              <a:defRPr/>
            </a:lvl1pPr>
          </a:lstStyle>
          <a:p>
            <a:r>
              <a:rPr lang="en-US" dirty="0"/>
              <a:t>Click icon to add picture</a:t>
            </a:r>
          </a:p>
        </p:txBody>
      </p:sp>
      <p:sp>
        <p:nvSpPr>
          <p:cNvPr id="3" name="Footer Placeholder 2">
            <a:extLst>
              <a:ext uri="{FF2B5EF4-FFF2-40B4-BE49-F238E27FC236}">
                <a16:creationId xmlns:a16="http://schemas.microsoft.com/office/drawing/2014/main" id="{1B43572E-1019-B344-AD8F-A542FCF13466}"/>
              </a:ext>
            </a:extLst>
          </p:cNvPr>
          <p:cNvSpPr>
            <a:spLocks noGrp="1"/>
          </p:cNvSpPr>
          <p:nvPr>
            <p:ph type="ftr" sz="quarter" idx="15"/>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87921599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ankYou">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p:nvSpPr>
        <p:spPr>
          <a:xfrm flipH="1">
            <a:off x="0" y="0"/>
            <a:ext cx="81280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1380082" y="2130816"/>
            <a:ext cx="5367838" cy="2596086"/>
          </a:xfrm>
        </p:spPr>
        <p:txBody>
          <a:bodyPr anchor="ctr">
            <a:noAutofit/>
          </a:bodyPr>
          <a:lstStyle>
            <a:lvl1pPr marL="0" indent="0" algn="ctr">
              <a:lnSpc>
                <a:spcPts val="11000"/>
              </a:lnSpc>
              <a:spcBef>
                <a:spcPts val="0"/>
              </a:spcBef>
              <a:buNone/>
              <a:defRPr sz="110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THANK YOU</a:t>
            </a:r>
          </a:p>
        </p:txBody>
      </p:sp>
      <p:sp>
        <p:nvSpPr>
          <p:cNvPr id="67" name="Rectangle 66">
            <a:extLst>
              <a:ext uri="{FF2B5EF4-FFF2-40B4-BE49-F238E27FC236}">
                <a16:creationId xmlns:a16="http://schemas.microsoft.com/office/drawing/2014/main" id="{B6B3DECF-DECD-A94E-8508-259F13D7CDAE}"/>
              </a:ext>
            </a:extLst>
          </p:cNvPr>
          <p:cNvSpPr/>
          <p:nvPr/>
        </p:nvSpPr>
        <p:spPr>
          <a:xfrm rot="5400000" flipH="1">
            <a:off x="7204046" y="5933763"/>
            <a:ext cx="1642539" cy="205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p:nvGrpSpPr>
        <p:grpSpPr>
          <a:xfrm>
            <a:off x="31925" y="107683"/>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4" name="Elbow Connector 3">
            <a:extLst>
              <a:ext uri="{FF2B5EF4-FFF2-40B4-BE49-F238E27FC236}">
                <a16:creationId xmlns:a16="http://schemas.microsoft.com/office/drawing/2014/main" id="{948AEAE3-44D6-E244-8E9F-C885D2FA710D}"/>
              </a:ext>
            </a:extLst>
          </p:cNvPr>
          <p:cNvCxnSpPr>
            <a:cxnSpLocks/>
          </p:cNvCxnSpPr>
          <p:nvPr/>
        </p:nvCxnSpPr>
        <p:spPr>
          <a:xfrm rot="5400000" flipH="1" flipV="1">
            <a:off x="3925521" y="-1035150"/>
            <a:ext cx="2690081" cy="2652067"/>
          </a:xfrm>
          <a:prstGeom prst="bentConnector3">
            <a:avLst>
              <a:gd name="adj1" fmla="val 42510"/>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02180874-AA19-8441-980E-3F63ED087370}"/>
              </a:ext>
            </a:extLst>
          </p:cNvPr>
          <p:cNvGrpSpPr/>
          <p:nvPr/>
        </p:nvGrpSpPr>
        <p:grpSpPr>
          <a:xfrm>
            <a:off x="-214843" y="5607078"/>
            <a:ext cx="1171208" cy="432678"/>
            <a:chOff x="7245525" y="297964"/>
            <a:chExt cx="1480642" cy="546992"/>
          </a:xfrm>
          <a:solidFill>
            <a:schemeClr val="accent2">
              <a:lumMod val="60000"/>
              <a:lumOff val="40000"/>
              <a:alpha val="73000"/>
            </a:schemeClr>
          </a:solidFill>
        </p:grpSpPr>
        <p:sp>
          <p:nvSpPr>
            <p:cNvPr id="111" name="Oval 110">
              <a:extLst>
                <a:ext uri="{FF2B5EF4-FFF2-40B4-BE49-F238E27FC236}">
                  <a16:creationId xmlns:a16="http://schemas.microsoft.com/office/drawing/2014/main" id="{2CCE75E8-B66F-9544-845C-E07ED6D0045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7392CE95-E9CC-DF4F-B684-15021C8A3EC1}"/>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F9F78DB-6CF1-014E-8981-FD9C7684362B}"/>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38C0963C-5108-5045-9553-4BFCE7FF4B3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B12E44A9-3978-7445-80CC-7AC75D35C2E2}"/>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92EBF9A-F5BB-014E-9AE0-B9CFF2091D51}"/>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0B63BFA5-D16B-094F-8A83-FA952B23F008}"/>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0D99FA97-D2DB-0348-B00A-6B50B8DBCEE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Picture Placeholder 4">
            <a:extLst>
              <a:ext uri="{FF2B5EF4-FFF2-40B4-BE49-F238E27FC236}">
                <a16:creationId xmlns:a16="http://schemas.microsoft.com/office/drawing/2014/main" id="{807A2BED-93D2-DA4A-B3E7-2F77AB95EBE8}"/>
              </a:ext>
            </a:extLst>
          </p:cNvPr>
          <p:cNvSpPr>
            <a:spLocks noGrp="1"/>
          </p:cNvSpPr>
          <p:nvPr>
            <p:ph type="pic" sz="quarter" idx="14"/>
          </p:nvPr>
        </p:nvSpPr>
        <p:spPr>
          <a:xfrm>
            <a:off x="8545099" y="1396343"/>
            <a:ext cx="3263187" cy="4090987"/>
          </a:xfrm>
        </p:spPr>
        <p:txBody>
          <a:bodyPr anchor="ctr"/>
          <a:lstStyle>
            <a:lvl1pPr algn="ctr">
              <a:defRPr/>
            </a:lvl1pPr>
          </a:lstStyle>
          <a:p>
            <a:r>
              <a:rPr lang="en-US" dirty="0"/>
              <a:t>Click icon to add picture</a:t>
            </a:r>
          </a:p>
        </p:txBody>
      </p:sp>
      <p:sp>
        <p:nvSpPr>
          <p:cNvPr id="17" name="Footer Placeholder 16">
            <a:extLst>
              <a:ext uri="{FF2B5EF4-FFF2-40B4-BE49-F238E27FC236}">
                <a16:creationId xmlns:a16="http://schemas.microsoft.com/office/drawing/2014/main" id="{D0FF351D-AD1F-1B4F-A58F-2564FE192199}"/>
              </a:ext>
            </a:extLst>
          </p:cNvPr>
          <p:cNvSpPr>
            <a:spLocks noGrp="1"/>
          </p:cNvSpPr>
          <p:nvPr>
            <p:ph type="ftr" sz="quarter" idx="15"/>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38799607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Slide_Whi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11" name="Text Placeholder 5">
            <a:extLst>
              <a:ext uri="{FF2B5EF4-FFF2-40B4-BE49-F238E27FC236}">
                <a16:creationId xmlns:a16="http://schemas.microsoft.com/office/drawing/2014/main" id="{BBF6C89E-5E1B-DF4A-822A-4CB370C14B13}"/>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latin typeface="Arial" panose="020B0604020202020204" pitchFamily="34" charset="0"/>
                <a:cs typeface="Arial" panose="020B0604020202020204" pitchFamily="34" charset="0"/>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2" name="Footer Placeholder 1">
            <a:extLst>
              <a:ext uri="{FF2B5EF4-FFF2-40B4-BE49-F238E27FC236}">
                <a16:creationId xmlns:a16="http://schemas.microsoft.com/office/drawing/2014/main" id="{FE6DB651-7A57-5B4F-BDB8-55CC657C5310}"/>
              </a:ext>
            </a:extLst>
          </p:cNvPr>
          <p:cNvSpPr>
            <a:spLocks noGrp="1"/>
          </p:cNvSpPr>
          <p:nvPr>
            <p:ph type="ftr" sz="quarter" idx="23"/>
          </p:nvPr>
        </p:nvSpPr>
        <p:spPr/>
        <p:txBody>
          <a:bodyPr/>
          <a:lstStyle/>
          <a:p>
            <a:endParaRPr lang="en-US" dirty="0"/>
          </a:p>
        </p:txBody>
      </p:sp>
    </p:spTree>
    <p:extLst>
      <p:ext uri="{BB962C8B-B14F-4D97-AF65-F5344CB8AC3E}">
        <p14:creationId xmlns:p14="http://schemas.microsoft.com/office/powerpoint/2010/main" val="43052720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Slide_White_3/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0BA37-6E40-A64C-9D49-712932D473E6}"/>
              </a:ext>
            </a:extLst>
          </p:cNvPr>
          <p:cNvPicPr>
            <a:picLocks noChangeAspect="1"/>
          </p:cNvPicPr>
          <p:nvPr/>
        </p:nvPicPr>
        <p:blipFill>
          <a:blip r:embed="rId2"/>
          <a:stretch>
            <a:fillRect/>
          </a:stretch>
        </p:blipFill>
        <p:spPr>
          <a:xfrm rot="5400000">
            <a:off x="7715220" y="1290947"/>
            <a:ext cx="7399153" cy="4632062"/>
          </a:xfrm>
          <a:prstGeom prst="rect">
            <a:avLst/>
          </a:prstGeom>
        </p:spPr>
      </p:pic>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accent5"/>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accent5"/>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accent5"/>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accent5"/>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accent5"/>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Calibri" panose="020F0502020204030204" pitchFamily="34" charset="0"/>
                <a:cs typeface="Calibri" panose="020F0502020204030204" pitchFamily="34" charset="0"/>
              </a:rPr>
              <a:t>@solarwinds</a:t>
            </a:r>
          </a:p>
        </p:txBody>
      </p:sp>
      <p:sp>
        <p:nvSpPr>
          <p:cNvPr id="3" name="Footer Placeholder 2">
            <a:extLst>
              <a:ext uri="{FF2B5EF4-FFF2-40B4-BE49-F238E27FC236}">
                <a16:creationId xmlns:a16="http://schemas.microsoft.com/office/drawing/2014/main" id="{F494976E-1EE5-B149-A69F-89214CE836CD}"/>
              </a:ext>
            </a:extLst>
          </p:cNvPr>
          <p:cNvSpPr>
            <a:spLocks noGrp="1"/>
          </p:cNvSpPr>
          <p:nvPr>
            <p:ph type="ftr" sz="quarter" idx="23"/>
          </p:nvPr>
        </p:nvSpPr>
        <p:spPr/>
        <p:txBody>
          <a:bodyPr/>
          <a:lstStyle/>
          <a:p>
            <a:endParaRPr lang="en-US" dirty="0"/>
          </a:p>
        </p:txBody>
      </p:sp>
      <p:sp>
        <p:nvSpPr>
          <p:cNvPr id="16" name="Slide Number Placeholder 5">
            <a:extLst>
              <a:ext uri="{FF2B5EF4-FFF2-40B4-BE49-F238E27FC236}">
                <a16:creationId xmlns:a16="http://schemas.microsoft.com/office/drawing/2014/main" id="{4402F5E7-8004-B842-A872-496359E38C8C}"/>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solidFill>
                  <a:schemeClr val="bg1"/>
                </a:solidFill>
                <a:latin typeface="Calibri" panose="020F0502020204030204" pitchFamily="34" charset="0"/>
                <a:cs typeface="Calibri" panose="020F0502020204030204" pitchFamily="34" charset="0"/>
              </a:rPr>
              <a:pPr/>
              <a:t>‹#›</a:t>
            </a:fld>
            <a:endParaRPr lang="en-US" dirty="0">
              <a:solidFill>
                <a:schemeClr val="bg1"/>
              </a:solidFill>
              <a:latin typeface="Calibri" panose="020F0502020204030204" pitchFamily="34" charset="0"/>
              <a:cs typeface="Calibri" panose="020F0502020204030204" pitchFamily="34" charset="0"/>
            </a:endParaRPr>
          </a:p>
        </p:txBody>
      </p:sp>
      <p:sp>
        <p:nvSpPr>
          <p:cNvPr id="12" name="Text Placeholder 5">
            <a:extLst>
              <a:ext uri="{FF2B5EF4-FFF2-40B4-BE49-F238E27FC236}">
                <a16:creationId xmlns:a16="http://schemas.microsoft.com/office/drawing/2014/main" id="{A61785CF-9972-B648-ACBB-1188253F1EDA}"/>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aseline="0">
                <a:solidFill>
                  <a:schemeClr val="accent6"/>
                </a:solidFill>
                <a:latin typeface="Arial" panose="020B0604020202020204" pitchFamily="34" charset="0"/>
                <a:cs typeface="Arial" panose="020B0604020202020204" pitchFamily="34" charset="0"/>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Tree>
    <p:extLst>
      <p:ext uri="{BB962C8B-B14F-4D97-AF65-F5344CB8AC3E}">
        <p14:creationId xmlns:p14="http://schemas.microsoft.com/office/powerpoint/2010/main" val="265974873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Page_White_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0BA37-6E40-A64C-9D49-712932D473E6}"/>
              </a:ext>
            </a:extLst>
          </p:cNvPr>
          <p:cNvPicPr>
            <a:picLocks noChangeAspect="1"/>
          </p:cNvPicPr>
          <p:nvPr/>
        </p:nvPicPr>
        <p:blipFill>
          <a:blip r:embed="rId2"/>
          <a:stretch>
            <a:fillRect/>
          </a:stretch>
        </p:blipFill>
        <p:spPr>
          <a:xfrm rot="5400000">
            <a:off x="6186830" y="-260592"/>
            <a:ext cx="7399153" cy="7735142"/>
          </a:xfrm>
          <a:prstGeom prst="rect">
            <a:avLst/>
          </a:prstGeom>
        </p:spPr>
      </p:pic>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accent5"/>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accent5"/>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accent5"/>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accent5"/>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accent5"/>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Calibri" panose="020F0502020204030204" pitchFamily="34" charset="0"/>
                <a:cs typeface="Calibri" panose="020F0502020204030204" pitchFamily="34" charset="0"/>
              </a:rPr>
              <a:t>@solarwinds</a:t>
            </a:r>
          </a:p>
        </p:txBody>
      </p:sp>
      <p:sp>
        <p:nvSpPr>
          <p:cNvPr id="12" name="Text Placeholder 5">
            <a:extLst>
              <a:ext uri="{FF2B5EF4-FFF2-40B4-BE49-F238E27FC236}">
                <a16:creationId xmlns:a16="http://schemas.microsoft.com/office/drawing/2014/main" id="{058155BE-2C03-654B-8037-D374151EFC8C}"/>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3" name="Footer Placeholder 2">
            <a:extLst>
              <a:ext uri="{FF2B5EF4-FFF2-40B4-BE49-F238E27FC236}">
                <a16:creationId xmlns:a16="http://schemas.microsoft.com/office/drawing/2014/main" id="{5808BC2C-1C6A-8147-A8EE-98A7E432ABF6}"/>
              </a:ext>
            </a:extLst>
          </p:cNvPr>
          <p:cNvSpPr>
            <a:spLocks noGrp="1"/>
          </p:cNvSpPr>
          <p:nvPr>
            <p:ph type="ftr" sz="quarter" idx="23"/>
          </p:nvPr>
        </p:nvSpPr>
        <p:spPr/>
        <p:txBody>
          <a:bodyPr/>
          <a:lstStyle/>
          <a:p>
            <a:endParaRPr lang="en-US" dirty="0"/>
          </a:p>
        </p:txBody>
      </p:sp>
      <p:sp>
        <p:nvSpPr>
          <p:cNvPr id="16" name="Slide Number Placeholder 5">
            <a:extLst>
              <a:ext uri="{FF2B5EF4-FFF2-40B4-BE49-F238E27FC236}">
                <a16:creationId xmlns:a16="http://schemas.microsoft.com/office/drawing/2014/main" id="{A76F2C6E-4C3E-F14F-97FF-DC428FC79C9C}"/>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solidFill>
                  <a:schemeClr val="bg1"/>
                </a:solidFill>
                <a:latin typeface="Calibri" panose="020F0502020204030204" pitchFamily="34" charset="0"/>
                <a:cs typeface="Calibri" panose="020F0502020204030204" pitchFamily="34" charset="0"/>
              </a:rPr>
              <a:pPr/>
              <a:t>‹#›</a:t>
            </a:fld>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482556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isticsSlide_Whi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 name="Rectangle 5">
            <a:extLst>
              <a:ext uri="{FF2B5EF4-FFF2-40B4-BE49-F238E27FC236}">
                <a16:creationId xmlns:a16="http://schemas.microsoft.com/office/drawing/2014/main" id="{2FC390CB-324D-4441-BE46-D10A3EEE5CA6}"/>
              </a:ext>
            </a:extLst>
          </p:cNvPr>
          <p:cNvSpPr/>
          <p:nvPr/>
        </p:nvSpPr>
        <p:spPr>
          <a:xfrm>
            <a:off x="12027049" y="1528066"/>
            <a:ext cx="182880" cy="1280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1B3D39F-7EB7-4F44-9475-A44BCF752969}"/>
              </a:ext>
            </a:extLst>
          </p:cNvPr>
          <p:cNvSpPr/>
          <p:nvPr/>
        </p:nvSpPr>
        <p:spPr>
          <a:xfrm>
            <a:off x="12037783" y="4409376"/>
            <a:ext cx="172145" cy="7297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1F3B3BE2-C469-494C-AB8C-0F4D5221EF0D}"/>
              </a:ext>
            </a:extLst>
          </p:cNvPr>
          <p:cNvGrpSpPr/>
          <p:nvPr/>
        </p:nvGrpSpPr>
        <p:grpSpPr>
          <a:xfrm>
            <a:off x="12029081" y="3511039"/>
            <a:ext cx="77833" cy="1077472"/>
            <a:chOff x="12715216" y="2902945"/>
            <a:chExt cx="77833" cy="1077472"/>
          </a:xfrm>
        </p:grpSpPr>
        <p:cxnSp>
          <p:nvCxnSpPr>
            <p:cNvPr id="9" name="Straight Connector 8">
              <a:extLst>
                <a:ext uri="{FF2B5EF4-FFF2-40B4-BE49-F238E27FC236}">
                  <a16:creationId xmlns:a16="http://schemas.microsoft.com/office/drawing/2014/main" id="{97D00AD4-4F8E-D341-9E46-A514948C5417}"/>
                </a:ext>
              </a:extLst>
            </p:cNvPr>
            <p:cNvCxnSpPr>
              <a:cxnSpLocks/>
            </p:cNvCxnSpPr>
            <p:nvPr userDrawn="1"/>
          </p:nvCxnSpPr>
          <p:spPr>
            <a:xfrm>
              <a:off x="12715216" y="39804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B5F9F9-94EA-A348-B4EF-709A14047952}"/>
                </a:ext>
              </a:extLst>
            </p:cNvPr>
            <p:cNvCxnSpPr>
              <a:cxnSpLocks/>
            </p:cNvCxnSpPr>
            <p:nvPr userDrawn="1"/>
          </p:nvCxnSpPr>
          <p:spPr>
            <a:xfrm>
              <a:off x="12715216" y="29029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0427C4-7141-4443-8E03-8D5933353870}"/>
                </a:ext>
              </a:extLst>
            </p:cNvPr>
            <p:cNvCxnSpPr>
              <a:cxnSpLocks/>
            </p:cNvCxnSpPr>
            <p:nvPr userDrawn="1"/>
          </p:nvCxnSpPr>
          <p:spPr>
            <a:xfrm>
              <a:off x="12715216" y="297028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BF79A1-212E-3345-919D-50C6F0BE589E}"/>
                </a:ext>
              </a:extLst>
            </p:cNvPr>
            <p:cNvCxnSpPr>
              <a:cxnSpLocks/>
            </p:cNvCxnSpPr>
            <p:nvPr userDrawn="1"/>
          </p:nvCxnSpPr>
          <p:spPr>
            <a:xfrm>
              <a:off x="12715216" y="30376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EA9D86-682D-CA4F-BADA-504A692703B0}"/>
                </a:ext>
              </a:extLst>
            </p:cNvPr>
            <p:cNvCxnSpPr>
              <a:cxnSpLocks/>
            </p:cNvCxnSpPr>
            <p:nvPr userDrawn="1"/>
          </p:nvCxnSpPr>
          <p:spPr>
            <a:xfrm>
              <a:off x="12715216" y="310497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68F105-6132-CB4D-B0D8-C3AC7AA0A482}"/>
                </a:ext>
              </a:extLst>
            </p:cNvPr>
            <p:cNvCxnSpPr>
              <a:cxnSpLocks/>
            </p:cNvCxnSpPr>
            <p:nvPr userDrawn="1"/>
          </p:nvCxnSpPr>
          <p:spPr>
            <a:xfrm>
              <a:off x="12715216" y="31723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129A9-0E43-924B-8459-9DEE26998931}"/>
                </a:ext>
              </a:extLst>
            </p:cNvPr>
            <p:cNvCxnSpPr>
              <a:cxnSpLocks/>
            </p:cNvCxnSpPr>
            <p:nvPr userDrawn="1"/>
          </p:nvCxnSpPr>
          <p:spPr>
            <a:xfrm>
              <a:off x="12715216" y="323965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78A11-CE40-864A-8B65-A2FFD6010923}"/>
                </a:ext>
              </a:extLst>
            </p:cNvPr>
            <p:cNvCxnSpPr>
              <a:cxnSpLocks/>
            </p:cNvCxnSpPr>
            <p:nvPr userDrawn="1"/>
          </p:nvCxnSpPr>
          <p:spPr>
            <a:xfrm>
              <a:off x="12715216" y="33069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021165-15FC-7F45-B4D5-759EB423F4AE}"/>
                </a:ext>
              </a:extLst>
            </p:cNvPr>
            <p:cNvCxnSpPr>
              <a:cxnSpLocks/>
            </p:cNvCxnSpPr>
            <p:nvPr userDrawn="1"/>
          </p:nvCxnSpPr>
          <p:spPr>
            <a:xfrm>
              <a:off x="12715216" y="337433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05BB3E-9B12-B14C-9F4A-30ECE8635856}"/>
                </a:ext>
              </a:extLst>
            </p:cNvPr>
            <p:cNvCxnSpPr>
              <a:cxnSpLocks/>
            </p:cNvCxnSpPr>
            <p:nvPr userDrawn="1"/>
          </p:nvCxnSpPr>
          <p:spPr>
            <a:xfrm>
              <a:off x="12715216" y="34416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C6D953-5D79-B54E-A5AD-7A5F746986B5}"/>
                </a:ext>
              </a:extLst>
            </p:cNvPr>
            <p:cNvCxnSpPr>
              <a:cxnSpLocks/>
            </p:cNvCxnSpPr>
            <p:nvPr userDrawn="1"/>
          </p:nvCxnSpPr>
          <p:spPr>
            <a:xfrm>
              <a:off x="12715216" y="350902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C5B8E-F887-DF47-A86C-32828EA5746E}"/>
                </a:ext>
              </a:extLst>
            </p:cNvPr>
            <p:cNvCxnSpPr>
              <a:cxnSpLocks/>
            </p:cNvCxnSpPr>
            <p:nvPr userDrawn="1"/>
          </p:nvCxnSpPr>
          <p:spPr>
            <a:xfrm>
              <a:off x="12715216" y="35763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3FB6D5-7597-EB47-B27B-D376DBD0B718}"/>
                </a:ext>
              </a:extLst>
            </p:cNvPr>
            <p:cNvCxnSpPr>
              <a:cxnSpLocks/>
            </p:cNvCxnSpPr>
            <p:nvPr userDrawn="1"/>
          </p:nvCxnSpPr>
          <p:spPr>
            <a:xfrm>
              <a:off x="12715216" y="364370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22E93A-6EEF-3C49-9CDB-17B0E501A399}"/>
                </a:ext>
              </a:extLst>
            </p:cNvPr>
            <p:cNvCxnSpPr>
              <a:cxnSpLocks/>
            </p:cNvCxnSpPr>
            <p:nvPr userDrawn="1"/>
          </p:nvCxnSpPr>
          <p:spPr>
            <a:xfrm>
              <a:off x="12715216" y="37110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5806F8-8788-684A-9F24-C74D0A6751E3}"/>
                </a:ext>
              </a:extLst>
            </p:cNvPr>
            <p:cNvCxnSpPr>
              <a:cxnSpLocks/>
            </p:cNvCxnSpPr>
            <p:nvPr userDrawn="1"/>
          </p:nvCxnSpPr>
          <p:spPr>
            <a:xfrm>
              <a:off x="12715216" y="377839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6330A5-CE3F-7C45-9AE8-9C7B6F758695}"/>
                </a:ext>
              </a:extLst>
            </p:cNvPr>
            <p:cNvCxnSpPr>
              <a:cxnSpLocks/>
            </p:cNvCxnSpPr>
            <p:nvPr userDrawn="1"/>
          </p:nvCxnSpPr>
          <p:spPr>
            <a:xfrm>
              <a:off x="12715216" y="38457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C97B6C-F58C-3A44-80EE-59609040B0C6}"/>
                </a:ext>
              </a:extLst>
            </p:cNvPr>
            <p:cNvCxnSpPr>
              <a:cxnSpLocks/>
            </p:cNvCxnSpPr>
            <p:nvPr userDrawn="1"/>
          </p:nvCxnSpPr>
          <p:spPr>
            <a:xfrm>
              <a:off x="12715216" y="391307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3" name="Chart Placeholder 2">
            <a:extLst>
              <a:ext uri="{FF2B5EF4-FFF2-40B4-BE49-F238E27FC236}">
                <a16:creationId xmlns:a16="http://schemas.microsoft.com/office/drawing/2014/main" id="{1F793CAE-EEAE-4A4B-83AC-20A008336795}"/>
              </a:ext>
            </a:extLst>
          </p:cNvPr>
          <p:cNvSpPr>
            <a:spLocks noGrp="1"/>
          </p:cNvSpPr>
          <p:nvPr>
            <p:ph type="chart" sz="quarter" idx="10"/>
          </p:nvPr>
        </p:nvSpPr>
        <p:spPr>
          <a:xfrm>
            <a:off x="1078706" y="484981"/>
            <a:ext cx="10034588" cy="5888038"/>
          </a:xfrm>
        </p:spPr>
        <p:txBody>
          <a:bodyPr anchor="ctr"/>
          <a:lstStyle>
            <a:lvl1pPr algn="ctr">
              <a:defRPr/>
            </a:lvl1pPr>
          </a:lstStyle>
          <a:p>
            <a:r>
              <a:rPr lang="en-US" dirty="0"/>
              <a:t>Click icon to add chart</a:t>
            </a:r>
          </a:p>
        </p:txBody>
      </p:sp>
      <p:sp>
        <p:nvSpPr>
          <p:cNvPr id="2" name="Footer Placeholder 1">
            <a:extLst>
              <a:ext uri="{FF2B5EF4-FFF2-40B4-BE49-F238E27FC236}">
                <a16:creationId xmlns:a16="http://schemas.microsoft.com/office/drawing/2014/main" id="{E17CD941-5FDD-694F-8A0F-37AC59B219E9}"/>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0371252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77945" y="-71547"/>
            <a:ext cx="12347890" cy="70010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1"/>
                </a:solidFill>
                <a:latin typeface="Calibri" panose="020F0502020204030204" pitchFamily="34" charset="0"/>
                <a:cs typeface="Calibri" panose="020F0502020204030204" pitchFamily="34" charset="0"/>
              </a:rPr>
              <a:t>@solarwinds</a:t>
            </a:r>
          </a:p>
        </p:txBody>
      </p:sp>
      <p:sp>
        <p:nvSpPr>
          <p:cNvPr id="12" name="Text Placeholder 5">
            <a:extLst>
              <a:ext uri="{FF2B5EF4-FFF2-40B4-BE49-F238E27FC236}">
                <a16:creationId xmlns:a16="http://schemas.microsoft.com/office/drawing/2014/main" id="{FB497DE4-249F-E745-A4F2-F6BC6D871DA4}"/>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5"/>
                </a:solidFill>
              </a:defRPr>
            </a:lvl1pPr>
          </a:lstStyle>
          <a:p>
            <a:r>
              <a:rPr lang="en-US" sz="1800" b="0" dirty="0">
                <a:solidFill>
                  <a:schemeClr val="accent5"/>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8C5725C5-B7C6-EA44-BB62-004C8D641198}"/>
              </a:ext>
            </a:extLst>
          </p:cNvPr>
          <p:cNvSpPr>
            <a:spLocks noGrp="1"/>
          </p:cNvSpPr>
          <p:nvPr>
            <p:ph type="ftr" sz="quarter" idx="23"/>
          </p:nvPr>
        </p:nvSpPr>
        <p:spPr/>
        <p:txBody>
          <a:bodyPr/>
          <a:lstStyle/>
          <a:p>
            <a:endParaRPr lang="en-US" dirty="0"/>
          </a:p>
        </p:txBody>
      </p:sp>
      <p:sp>
        <p:nvSpPr>
          <p:cNvPr id="16" name="Slide Number Placeholder 5">
            <a:extLst>
              <a:ext uri="{FF2B5EF4-FFF2-40B4-BE49-F238E27FC236}">
                <a16:creationId xmlns:a16="http://schemas.microsoft.com/office/drawing/2014/main" id="{A924EBDD-05CA-284D-A119-2D78DAC132C3}"/>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latin typeface="Calibri" panose="020F0502020204030204" pitchFamily="34" charset="0"/>
                <a:cs typeface="Calibri" panose="020F0502020204030204" pitchFamily="34" charset="0"/>
              </a:rPr>
              <a:pPr/>
              <a:t>‹#›</a:t>
            </a:fld>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650656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Slide_Dark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12" name="Text Placeholder 5">
            <a:extLst>
              <a:ext uri="{FF2B5EF4-FFF2-40B4-BE49-F238E27FC236}">
                <a16:creationId xmlns:a16="http://schemas.microsoft.com/office/drawing/2014/main" id="{E1E910F0-0DE1-614D-B1B5-E14C373F2AD8}"/>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5"/>
                </a:solidFill>
              </a:defRPr>
            </a:lvl1pPr>
          </a:lstStyle>
          <a:p>
            <a:r>
              <a:rPr lang="en-US" sz="1800" b="0" dirty="0">
                <a:solidFill>
                  <a:schemeClr val="accent5"/>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36E6CDEE-5733-BE4E-9164-554D3A123EB9}"/>
              </a:ext>
            </a:extLst>
          </p:cNvPr>
          <p:cNvSpPr>
            <a:spLocks noGrp="1"/>
          </p:cNvSpPr>
          <p:nvPr>
            <p:ph type="ftr" sz="quarter" idx="23"/>
          </p:nvPr>
        </p:nvSpPr>
        <p:spPr/>
        <p:txBody>
          <a:bodyPr/>
          <a:lstStyle/>
          <a:p>
            <a:endParaRPr lang="en-US" dirty="0"/>
          </a:p>
        </p:txBody>
      </p:sp>
    </p:spTree>
    <p:extLst>
      <p:ext uri="{BB962C8B-B14F-4D97-AF65-F5344CB8AC3E}">
        <p14:creationId xmlns:p14="http://schemas.microsoft.com/office/powerpoint/2010/main" val="133478938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Slide_Dark_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609904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4792885" cy="4600054"/>
          </a:xfrm>
        </p:spPr>
        <p:txBody>
          <a:bodyPr/>
          <a:lstStyle>
            <a:lvl1pPr marL="0" indent="0">
              <a:buNone/>
              <a:defRPr b="1">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12" name="Picture Placeholder 4">
            <a:extLst>
              <a:ext uri="{FF2B5EF4-FFF2-40B4-BE49-F238E27FC236}">
                <a16:creationId xmlns:a16="http://schemas.microsoft.com/office/drawing/2014/main" id="{9F8A5790-3958-CD42-A87C-932B9628C7D4}"/>
              </a:ext>
            </a:extLst>
          </p:cNvPr>
          <p:cNvSpPr>
            <a:spLocks noGrp="1"/>
          </p:cNvSpPr>
          <p:nvPr>
            <p:ph type="pic" sz="quarter" idx="14"/>
          </p:nvPr>
        </p:nvSpPr>
        <p:spPr>
          <a:xfrm>
            <a:off x="6480047" y="1396343"/>
            <a:ext cx="5328239" cy="4090987"/>
          </a:xfrm>
        </p:spPr>
        <p:txBody>
          <a:bodyPr anchor="ctr"/>
          <a:lstStyle>
            <a:lvl1pPr algn="ctr">
              <a:defRPr/>
            </a:lvl1pPr>
          </a:lstStyle>
          <a:p>
            <a:r>
              <a:rPr lang="en-US" dirty="0"/>
              <a:t>Click icon to add picture</a:t>
            </a:r>
          </a:p>
        </p:txBody>
      </p:sp>
      <p:sp>
        <p:nvSpPr>
          <p:cNvPr id="13" name="Text Placeholder 5">
            <a:extLst>
              <a:ext uri="{FF2B5EF4-FFF2-40B4-BE49-F238E27FC236}">
                <a16:creationId xmlns:a16="http://schemas.microsoft.com/office/drawing/2014/main" id="{95BD7B14-9FE9-F941-BEE6-00AE78DF42CB}"/>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5"/>
                </a:solidFill>
              </a:defRPr>
            </a:lvl1pPr>
          </a:lstStyle>
          <a:p>
            <a:r>
              <a:rPr lang="en-US" sz="1800" b="0" dirty="0">
                <a:solidFill>
                  <a:schemeClr val="accent5"/>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70DC54A6-8FA3-AD41-A214-59CFB6EA5D0C}"/>
              </a:ext>
            </a:extLst>
          </p:cNvPr>
          <p:cNvSpPr>
            <a:spLocks noGrp="1"/>
          </p:cNvSpPr>
          <p:nvPr>
            <p:ph type="ftr" sz="quarter" idx="23"/>
          </p:nvPr>
        </p:nvSpPr>
        <p:spPr/>
        <p:txBody>
          <a:bodyPr/>
          <a:lstStyle/>
          <a:p>
            <a:endParaRPr lang="en-US" dirty="0"/>
          </a:p>
        </p:txBody>
      </p:sp>
    </p:spTree>
    <p:extLst>
      <p:ext uri="{BB962C8B-B14F-4D97-AF65-F5344CB8AC3E}">
        <p14:creationId xmlns:p14="http://schemas.microsoft.com/office/powerpoint/2010/main" val="336246178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istics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AFE0604A-A8E2-4AA3-AD42-BD3B00FEB65B}" type="slidenum">
              <a:rPr lang="en-US" smtClean="0"/>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1"/>
                </a:solidFill>
                <a:latin typeface="Calibri" panose="020F0502020204030204" pitchFamily="34" charset="0"/>
                <a:cs typeface="Calibri" panose="020F0502020204030204" pitchFamily="34" charset="0"/>
              </a:rPr>
              <a:t>@solarwinds</a:t>
            </a:r>
          </a:p>
        </p:txBody>
      </p:sp>
      <p:sp>
        <p:nvSpPr>
          <p:cNvPr id="12" name="Rectangle 11">
            <a:extLst>
              <a:ext uri="{FF2B5EF4-FFF2-40B4-BE49-F238E27FC236}">
                <a16:creationId xmlns:a16="http://schemas.microsoft.com/office/drawing/2014/main" id="{6A264373-17CD-4644-BC12-397924F2E338}"/>
              </a:ext>
            </a:extLst>
          </p:cNvPr>
          <p:cNvSpPr/>
          <p:nvPr/>
        </p:nvSpPr>
        <p:spPr>
          <a:xfrm>
            <a:off x="12027049" y="1528066"/>
            <a:ext cx="182880" cy="1280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09E4931-D79E-8D43-80E8-AFABFADCCA44}"/>
              </a:ext>
            </a:extLst>
          </p:cNvPr>
          <p:cNvSpPr/>
          <p:nvPr/>
        </p:nvSpPr>
        <p:spPr>
          <a:xfrm>
            <a:off x="12037783" y="4409376"/>
            <a:ext cx="172145" cy="7297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F5B83ADE-5087-D54F-90A7-237D82076AA0}"/>
              </a:ext>
            </a:extLst>
          </p:cNvPr>
          <p:cNvGrpSpPr/>
          <p:nvPr/>
        </p:nvGrpSpPr>
        <p:grpSpPr>
          <a:xfrm>
            <a:off x="12029081" y="3511039"/>
            <a:ext cx="77833" cy="1077472"/>
            <a:chOff x="12715216" y="2902945"/>
            <a:chExt cx="77833" cy="1077472"/>
          </a:xfrm>
        </p:grpSpPr>
        <p:cxnSp>
          <p:nvCxnSpPr>
            <p:cNvPr id="17" name="Straight Connector 16">
              <a:extLst>
                <a:ext uri="{FF2B5EF4-FFF2-40B4-BE49-F238E27FC236}">
                  <a16:creationId xmlns:a16="http://schemas.microsoft.com/office/drawing/2014/main" id="{0BA29FF9-12C3-DA48-A07D-A42D47E9080E}"/>
                </a:ext>
              </a:extLst>
            </p:cNvPr>
            <p:cNvCxnSpPr>
              <a:cxnSpLocks/>
            </p:cNvCxnSpPr>
            <p:nvPr userDrawn="1"/>
          </p:nvCxnSpPr>
          <p:spPr>
            <a:xfrm>
              <a:off x="12715216" y="39804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DEE183-A7E9-5F44-9001-4711044AA528}"/>
                </a:ext>
              </a:extLst>
            </p:cNvPr>
            <p:cNvCxnSpPr>
              <a:cxnSpLocks/>
            </p:cNvCxnSpPr>
            <p:nvPr userDrawn="1"/>
          </p:nvCxnSpPr>
          <p:spPr>
            <a:xfrm>
              <a:off x="12715216" y="29029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FEBAD7-33A5-C343-837E-F1A07CFEBC96}"/>
                </a:ext>
              </a:extLst>
            </p:cNvPr>
            <p:cNvCxnSpPr>
              <a:cxnSpLocks/>
            </p:cNvCxnSpPr>
            <p:nvPr userDrawn="1"/>
          </p:nvCxnSpPr>
          <p:spPr>
            <a:xfrm>
              <a:off x="12715216" y="297028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7504ED-7273-E543-A9F8-51BD610FC888}"/>
                </a:ext>
              </a:extLst>
            </p:cNvPr>
            <p:cNvCxnSpPr>
              <a:cxnSpLocks/>
            </p:cNvCxnSpPr>
            <p:nvPr userDrawn="1"/>
          </p:nvCxnSpPr>
          <p:spPr>
            <a:xfrm>
              <a:off x="12715216" y="30376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E401E6C-90ED-494C-A49E-E292F5E4027C}"/>
                </a:ext>
              </a:extLst>
            </p:cNvPr>
            <p:cNvCxnSpPr>
              <a:cxnSpLocks/>
            </p:cNvCxnSpPr>
            <p:nvPr userDrawn="1"/>
          </p:nvCxnSpPr>
          <p:spPr>
            <a:xfrm>
              <a:off x="12715216" y="310497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840110-4F22-264C-AE36-5C6743EA581B}"/>
                </a:ext>
              </a:extLst>
            </p:cNvPr>
            <p:cNvCxnSpPr>
              <a:cxnSpLocks/>
            </p:cNvCxnSpPr>
            <p:nvPr userDrawn="1"/>
          </p:nvCxnSpPr>
          <p:spPr>
            <a:xfrm>
              <a:off x="12715216" y="31723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971CB71-F8FD-9849-B7AF-54F43DADACCA}"/>
                </a:ext>
              </a:extLst>
            </p:cNvPr>
            <p:cNvCxnSpPr>
              <a:cxnSpLocks/>
            </p:cNvCxnSpPr>
            <p:nvPr userDrawn="1"/>
          </p:nvCxnSpPr>
          <p:spPr>
            <a:xfrm>
              <a:off x="12715216" y="323965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CD20A3-01E0-7D4E-81DA-04DB57E149BC}"/>
                </a:ext>
              </a:extLst>
            </p:cNvPr>
            <p:cNvCxnSpPr>
              <a:cxnSpLocks/>
            </p:cNvCxnSpPr>
            <p:nvPr userDrawn="1"/>
          </p:nvCxnSpPr>
          <p:spPr>
            <a:xfrm>
              <a:off x="12715216" y="33069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1E3AC9-C4F9-AC43-9A6B-F437D7B38D1A}"/>
                </a:ext>
              </a:extLst>
            </p:cNvPr>
            <p:cNvCxnSpPr>
              <a:cxnSpLocks/>
            </p:cNvCxnSpPr>
            <p:nvPr userDrawn="1"/>
          </p:nvCxnSpPr>
          <p:spPr>
            <a:xfrm>
              <a:off x="12715216" y="337433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622FAB2-4A55-AF49-8F57-A7B36B81C6CE}"/>
                </a:ext>
              </a:extLst>
            </p:cNvPr>
            <p:cNvCxnSpPr>
              <a:cxnSpLocks/>
            </p:cNvCxnSpPr>
            <p:nvPr userDrawn="1"/>
          </p:nvCxnSpPr>
          <p:spPr>
            <a:xfrm>
              <a:off x="12715216" y="34416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3D8726-73F4-9249-B6FC-A7ECB0CE9C45}"/>
                </a:ext>
              </a:extLst>
            </p:cNvPr>
            <p:cNvCxnSpPr>
              <a:cxnSpLocks/>
            </p:cNvCxnSpPr>
            <p:nvPr userDrawn="1"/>
          </p:nvCxnSpPr>
          <p:spPr>
            <a:xfrm>
              <a:off x="12715216" y="350902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EF0360-0090-1045-97DC-DEBC97F4FF85}"/>
                </a:ext>
              </a:extLst>
            </p:cNvPr>
            <p:cNvCxnSpPr>
              <a:cxnSpLocks/>
            </p:cNvCxnSpPr>
            <p:nvPr userDrawn="1"/>
          </p:nvCxnSpPr>
          <p:spPr>
            <a:xfrm>
              <a:off x="12715216" y="35763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B5FE58-2442-274E-ACB8-71AFC2F595CC}"/>
                </a:ext>
              </a:extLst>
            </p:cNvPr>
            <p:cNvCxnSpPr>
              <a:cxnSpLocks/>
            </p:cNvCxnSpPr>
            <p:nvPr userDrawn="1"/>
          </p:nvCxnSpPr>
          <p:spPr>
            <a:xfrm>
              <a:off x="12715216" y="364370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E7015B1-1684-EC48-9497-8A3446DE9ED6}"/>
                </a:ext>
              </a:extLst>
            </p:cNvPr>
            <p:cNvCxnSpPr>
              <a:cxnSpLocks/>
            </p:cNvCxnSpPr>
            <p:nvPr userDrawn="1"/>
          </p:nvCxnSpPr>
          <p:spPr>
            <a:xfrm>
              <a:off x="12715216" y="37110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B7FD01E-1AED-F84F-9706-13F1141EC110}"/>
                </a:ext>
              </a:extLst>
            </p:cNvPr>
            <p:cNvCxnSpPr>
              <a:cxnSpLocks/>
            </p:cNvCxnSpPr>
            <p:nvPr userDrawn="1"/>
          </p:nvCxnSpPr>
          <p:spPr>
            <a:xfrm>
              <a:off x="12715216" y="377839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F83CDD-9C88-6748-986C-D751732A6C4C}"/>
                </a:ext>
              </a:extLst>
            </p:cNvPr>
            <p:cNvCxnSpPr>
              <a:cxnSpLocks/>
            </p:cNvCxnSpPr>
            <p:nvPr userDrawn="1"/>
          </p:nvCxnSpPr>
          <p:spPr>
            <a:xfrm>
              <a:off x="12715216" y="38457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AD53E7-43C0-474E-BDA1-184BDDA36CBD}"/>
                </a:ext>
              </a:extLst>
            </p:cNvPr>
            <p:cNvCxnSpPr>
              <a:cxnSpLocks/>
            </p:cNvCxnSpPr>
            <p:nvPr userDrawn="1"/>
          </p:nvCxnSpPr>
          <p:spPr>
            <a:xfrm>
              <a:off x="12715216" y="391307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28" name="Chart Placeholder 2">
            <a:extLst>
              <a:ext uri="{FF2B5EF4-FFF2-40B4-BE49-F238E27FC236}">
                <a16:creationId xmlns:a16="http://schemas.microsoft.com/office/drawing/2014/main" id="{BAAB8291-A7AD-FF41-8510-3BB22C085D74}"/>
              </a:ext>
            </a:extLst>
          </p:cNvPr>
          <p:cNvSpPr>
            <a:spLocks noGrp="1"/>
          </p:cNvSpPr>
          <p:nvPr>
            <p:ph type="chart" sz="quarter" idx="10"/>
          </p:nvPr>
        </p:nvSpPr>
        <p:spPr>
          <a:xfrm>
            <a:off x="1078706" y="484981"/>
            <a:ext cx="10034588" cy="5888038"/>
          </a:xfrm>
        </p:spPr>
        <p:txBody>
          <a:bodyPr anchor="ctr"/>
          <a:lstStyle>
            <a:lvl1pPr algn="ctr">
              <a:defRPr>
                <a:solidFill>
                  <a:schemeClr val="bg1"/>
                </a:solidFill>
              </a:defRPr>
            </a:lvl1pPr>
          </a:lstStyle>
          <a:p>
            <a:r>
              <a:rPr lang="en-US" dirty="0"/>
              <a:t>Click icon to add chart</a:t>
            </a:r>
          </a:p>
        </p:txBody>
      </p:sp>
      <p:sp>
        <p:nvSpPr>
          <p:cNvPr id="3" name="Footer Placeholder 2">
            <a:extLst>
              <a:ext uri="{FF2B5EF4-FFF2-40B4-BE49-F238E27FC236}">
                <a16:creationId xmlns:a16="http://schemas.microsoft.com/office/drawing/2014/main" id="{789F0E0C-EAA3-4444-9B2A-438135A392E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2024520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Slide_Nodes">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7458145A-4E45-534B-90E5-C365A8F92B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414" y="-26434"/>
            <a:ext cx="10105226" cy="6910868"/>
          </a:xfrm>
          <a:prstGeom prst="rect">
            <a:avLst/>
          </a:prstGeom>
        </p:spPr>
      </p:pic>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3"/>
          <a:stretch>
            <a:fillRect/>
          </a:stretch>
        </p:blipFill>
        <p:spPr>
          <a:xfrm>
            <a:off x="11653279" y="151334"/>
            <a:ext cx="366576" cy="293261"/>
          </a:xfrm>
          <a:prstGeom prst="rect">
            <a:avLst/>
          </a:prstGeom>
        </p:spPr>
      </p:pic>
      <p:sp>
        <p:nvSpPr>
          <p:cNvPr id="6" name="Rectangle 5">
            <a:extLst>
              <a:ext uri="{FF2B5EF4-FFF2-40B4-BE49-F238E27FC236}">
                <a16:creationId xmlns:a16="http://schemas.microsoft.com/office/drawing/2014/main" id="{2FC390CB-324D-4441-BE46-D10A3EEE5CA6}"/>
              </a:ext>
            </a:extLst>
          </p:cNvPr>
          <p:cNvSpPr/>
          <p:nvPr/>
        </p:nvSpPr>
        <p:spPr>
          <a:xfrm>
            <a:off x="-107091" y="0"/>
            <a:ext cx="881448" cy="176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91B3D39F-7EB7-4F44-9475-A44BCF752969}"/>
              </a:ext>
            </a:extLst>
          </p:cNvPr>
          <p:cNvSpPr/>
          <p:nvPr/>
        </p:nvSpPr>
        <p:spPr>
          <a:xfrm>
            <a:off x="9661413" y="4567075"/>
            <a:ext cx="368399" cy="1471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BA951AAB-40B2-C94A-BD02-61BBB9EF651D}"/>
              </a:ext>
            </a:extLst>
          </p:cNvPr>
          <p:cNvGrpSpPr/>
          <p:nvPr/>
        </p:nvGrpSpPr>
        <p:grpSpPr>
          <a:xfrm>
            <a:off x="237031" y="203093"/>
            <a:ext cx="77833" cy="1626919"/>
            <a:chOff x="-77833" y="203093"/>
            <a:chExt cx="77833" cy="1626919"/>
          </a:xfrm>
        </p:grpSpPr>
        <p:cxnSp>
          <p:nvCxnSpPr>
            <p:cNvPr id="9" name="Straight Connector 8">
              <a:extLst>
                <a:ext uri="{FF2B5EF4-FFF2-40B4-BE49-F238E27FC236}">
                  <a16:creationId xmlns:a16="http://schemas.microsoft.com/office/drawing/2014/main" id="{97D00AD4-4F8E-D341-9E46-A514948C5417}"/>
                </a:ext>
              </a:extLst>
            </p:cNvPr>
            <p:cNvCxnSpPr>
              <a:cxnSpLocks/>
            </p:cNvCxnSpPr>
            <p:nvPr userDrawn="1"/>
          </p:nvCxnSpPr>
          <p:spPr>
            <a:xfrm>
              <a:off x="-77833" y="128770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B5F9F9-94EA-A348-B4EF-709A14047952}"/>
                </a:ext>
              </a:extLst>
            </p:cNvPr>
            <p:cNvCxnSpPr>
              <a:cxnSpLocks/>
            </p:cNvCxnSpPr>
            <p:nvPr userDrawn="1"/>
          </p:nvCxnSpPr>
          <p:spPr>
            <a:xfrm>
              <a:off x="-77833" y="20309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0427C4-7141-4443-8E03-8D5933353870}"/>
                </a:ext>
              </a:extLst>
            </p:cNvPr>
            <p:cNvCxnSpPr>
              <a:cxnSpLocks/>
            </p:cNvCxnSpPr>
            <p:nvPr userDrawn="1"/>
          </p:nvCxnSpPr>
          <p:spPr>
            <a:xfrm>
              <a:off x="-77833" y="2708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BF79A1-212E-3345-919D-50C6F0BE589E}"/>
                </a:ext>
              </a:extLst>
            </p:cNvPr>
            <p:cNvCxnSpPr>
              <a:cxnSpLocks/>
            </p:cNvCxnSpPr>
            <p:nvPr userDrawn="1"/>
          </p:nvCxnSpPr>
          <p:spPr>
            <a:xfrm>
              <a:off x="-77833" y="33866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EA9D86-682D-CA4F-BADA-504A692703B0}"/>
                </a:ext>
              </a:extLst>
            </p:cNvPr>
            <p:cNvCxnSpPr>
              <a:cxnSpLocks/>
            </p:cNvCxnSpPr>
            <p:nvPr userDrawn="1"/>
          </p:nvCxnSpPr>
          <p:spPr>
            <a:xfrm>
              <a:off x="-77833" y="40645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68F105-6132-CB4D-B0D8-C3AC7AA0A482}"/>
                </a:ext>
              </a:extLst>
            </p:cNvPr>
            <p:cNvCxnSpPr>
              <a:cxnSpLocks/>
            </p:cNvCxnSpPr>
            <p:nvPr userDrawn="1"/>
          </p:nvCxnSpPr>
          <p:spPr>
            <a:xfrm>
              <a:off x="-77833" y="4742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129A9-0E43-924B-8459-9DEE26998931}"/>
                </a:ext>
              </a:extLst>
            </p:cNvPr>
            <p:cNvCxnSpPr>
              <a:cxnSpLocks/>
            </p:cNvCxnSpPr>
            <p:nvPr userDrawn="1"/>
          </p:nvCxnSpPr>
          <p:spPr>
            <a:xfrm>
              <a:off x="-77833" y="5420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78A11-CE40-864A-8B65-A2FFD6010923}"/>
                </a:ext>
              </a:extLst>
            </p:cNvPr>
            <p:cNvCxnSpPr>
              <a:cxnSpLocks/>
            </p:cNvCxnSpPr>
            <p:nvPr userDrawn="1"/>
          </p:nvCxnSpPr>
          <p:spPr>
            <a:xfrm>
              <a:off x="-77833" y="60982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021165-15FC-7F45-B4D5-759EB423F4AE}"/>
                </a:ext>
              </a:extLst>
            </p:cNvPr>
            <p:cNvCxnSpPr>
              <a:cxnSpLocks/>
            </p:cNvCxnSpPr>
            <p:nvPr userDrawn="1"/>
          </p:nvCxnSpPr>
          <p:spPr>
            <a:xfrm>
              <a:off x="-77833" y="67760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05BB3E-9B12-B14C-9F4A-30ECE8635856}"/>
                </a:ext>
              </a:extLst>
            </p:cNvPr>
            <p:cNvCxnSpPr>
              <a:cxnSpLocks/>
            </p:cNvCxnSpPr>
            <p:nvPr userDrawn="1"/>
          </p:nvCxnSpPr>
          <p:spPr>
            <a:xfrm>
              <a:off x="-77833" y="7453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C6D953-5D79-B54E-A5AD-7A5F746986B5}"/>
                </a:ext>
              </a:extLst>
            </p:cNvPr>
            <p:cNvCxnSpPr>
              <a:cxnSpLocks/>
            </p:cNvCxnSpPr>
            <p:nvPr userDrawn="1"/>
          </p:nvCxnSpPr>
          <p:spPr>
            <a:xfrm>
              <a:off x="-77833" y="81318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C5B8E-F887-DF47-A86C-32828EA5746E}"/>
                </a:ext>
              </a:extLst>
            </p:cNvPr>
            <p:cNvCxnSpPr>
              <a:cxnSpLocks/>
            </p:cNvCxnSpPr>
            <p:nvPr userDrawn="1"/>
          </p:nvCxnSpPr>
          <p:spPr>
            <a:xfrm>
              <a:off x="-77833" y="88097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3FB6D5-7597-EB47-B27B-D376DBD0B718}"/>
                </a:ext>
              </a:extLst>
            </p:cNvPr>
            <p:cNvCxnSpPr>
              <a:cxnSpLocks/>
            </p:cNvCxnSpPr>
            <p:nvPr userDrawn="1"/>
          </p:nvCxnSpPr>
          <p:spPr>
            <a:xfrm>
              <a:off x="-77833" y="94876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22E93A-6EEF-3C49-9CDB-17B0E501A399}"/>
                </a:ext>
              </a:extLst>
            </p:cNvPr>
            <p:cNvCxnSpPr>
              <a:cxnSpLocks/>
            </p:cNvCxnSpPr>
            <p:nvPr userDrawn="1"/>
          </p:nvCxnSpPr>
          <p:spPr>
            <a:xfrm>
              <a:off x="-77833" y="10165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5806F8-8788-684A-9F24-C74D0A6751E3}"/>
                </a:ext>
              </a:extLst>
            </p:cNvPr>
            <p:cNvCxnSpPr>
              <a:cxnSpLocks/>
            </p:cNvCxnSpPr>
            <p:nvPr userDrawn="1"/>
          </p:nvCxnSpPr>
          <p:spPr>
            <a:xfrm>
              <a:off x="-77833" y="108433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6330A5-CE3F-7C45-9AE8-9C7B6F758695}"/>
                </a:ext>
              </a:extLst>
            </p:cNvPr>
            <p:cNvCxnSpPr>
              <a:cxnSpLocks/>
            </p:cNvCxnSpPr>
            <p:nvPr userDrawn="1"/>
          </p:nvCxnSpPr>
          <p:spPr>
            <a:xfrm>
              <a:off x="-77833" y="115212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C97B6C-F58C-3A44-80EE-59609040B0C6}"/>
                </a:ext>
              </a:extLst>
            </p:cNvPr>
            <p:cNvCxnSpPr>
              <a:cxnSpLocks/>
            </p:cNvCxnSpPr>
            <p:nvPr userDrawn="1"/>
          </p:nvCxnSpPr>
          <p:spPr>
            <a:xfrm>
              <a:off x="-77833" y="12199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E7F714-FB17-D243-A0BB-21EBCFC4F966}"/>
                </a:ext>
              </a:extLst>
            </p:cNvPr>
            <p:cNvCxnSpPr>
              <a:cxnSpLocks/>
            </p:cNvCxnSpPr>
            <p:nvPr userDrawn="1"/>
          </p:nvCxnSpPr>
          <p:spPr>
            <a:xfrm>
              <a:off x="-77833" y="135548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5C8C33-D2A9-DC46-BE62-BA179E924DEB}"/>
                </a:ext>
              </a:extLst>
            </p:cNvPr>
            <p:cNvCxnSpPr>
              <a:cxnSpLocks/>
            </p:cNvCxnSpPr>
            <p:nvPr userDrawn="1"/>
          </p:nvCxnSpPr>
          <p:spPr>
            <a:xfrm>
              <a:off x="-77833" y="142327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5C0F20-62DC-484F-B9E5-368709D2698A}"/>
                </a:ext>
              </a:extLst>
            </p:cNvPr>
            <p:cNvCxnSpPr>
              <a:cxnSpLocks/>
            </p:cNvCxnSpPr>
            <p:nvPr userDrawn="1"/>
          </p:nvCxnSpPr>
          <p:spPr>
            <a:xfrm>
              <a:off x="-77833" y="14910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2FEAF43-8FD3-6D49-8B08-A1EAD938B163}"/>
                </a:ext>
              </a:extLst>
            </p:cNvPr>
            <p:cNvCxnSpPr>
              <a:cxnSpLocks/>
            </p:cNvCxnSpPr>
            <p:nvPr userDrawn="1"/>
          </p:nvCxnSpPr>
          <p:spPr>
            <a:xfrm>
              <a:off x="-77833" y="155885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271630-1E35-4E44-96F1-55B9F7C5B2B4}"/>
                </a:ext>
              </a:extLst>
            </p:cNvPr>
            <p:cNvCxnSpPr>
              <a:cxnSpLocks/>
            </p:cNvCxnSpPr>
            <p:nvPr userDrawn="1"/>
          </p:nvCxnSpPr>
          <p:spPr>
            <a:xfrm>
              <a:off x="-77833" y="162664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C440C7-A6D2-2C4A-AED9-D6340388660B}"/>
                </a:ext>
              </a:extLst>
            </p:cNvPr>
            <p:cNvCxnSpPr>
              <a:cxnSpLocks/>
            </p:cNvCxnSpPr>
            <p:nvPr userDrawn="1"/>
          </p:nvCxnSpPr>
          <p:spPr>
            <a:xfrm>
              <a:off x="-77833" y="16944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6B46CB-DBDB-4B4D-A532-CD2627FC24E5}"/>
                </a:ext>
              </a:extLst>
            </p:cNvPr>
            <p:cNvCxnSpPr>
              <a:cxnSpLocks/>
            </p:cNvCxnSpPr>
            <p:nvPr userDrawn="1"/>
          </p:nvCxnSpPr>
          <p:spPr>
            <a:xfrm>
              <a:off x="-77833" y="17622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5F168D-7F94-ED44-9DEF-669FEB48486C}"/>
                </a:ext>
              </a:extLst>
            </p:cNvPr>
            <p:cNvCxnSpPr>
              <a:cxnSpLocks/>
            </p:cNvCxnSpPr>
            <p:nvPr userDrawn="1"/>
          </p:nvCxnSpPr>
          <p:spPr>
            <a:xfrm>
              <a:off x="-77833" y="1830012"/>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09E50D98-FA84-524D-847E-4015B692D5B6}"/>
              </a:ext>
            </a:extLst>
          </p:cNvPr>
          <p:cNvGrpSpPr/>
          <p:nvPr/>
        </p:nvGrpSpPr>
        <p:grpSpPr>
          <a:xfrm rot="5400000" flipH="1">
            <a:off x="3617558" y="-143438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Rectangle 52">
            <a:extLst>
              <a:ext uri="{FF2B5EF4-FFF2-40B4-BE49-F238E27FC236}">
                <a16:creationId xmlns:a16="http://schemas.microsoft.com/office/drawing/2014/main" id="{233E1CBB-5161-1141-99A2-686137D0D35E}"/>
              </a:ext>
            </a:extLst>
          </p:cNvPr>
          <p:cNvSpPr/>
          <p:nvPr/>
        </p:nvSpPr>
        <p:spPr>
          <a:xfrm rot="16200000">
            <a:off x="5493562" y="-26225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a:extLst>
              <a:ext uri="{FF2B5EF4-FFF2-40B4-BE49-F238E27FC236}">
                <a16:creationId xmlns:a16="http://schemas.microsoft.com/office/drawing/2014/main" id="{79F8A94A-8C44-E646-B31D-373462E07307}"/>
              </a:ext>
            </a:extLst>
          </p:cNvPr>
          <p:cNvGrpSpPr/>
          <p:nvPr/>
        </p:nvGrpSpPr>
        <p:grpSpPr>
          <a:xfrm>
            <a:off x="7245525" y="297964"/>
            <a:ext cx="1480642" cy="546992"/>
            <a:chOff x="7245525" y="297964"/>
            <a:chExt cx="1480642" cy="546992"/>
          </a:xfrm>
          <a:solidFill>
            <a:schemeClr val="bg2"/>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Oval 53">
            <a:extLst>
              <a:ext uri="{FF2B5EF4-FFF2-40B4-BE49-F238E27FC236}">
                <a16:creationId xmlns:a16="http://schemas.microsoft.com/office/drawing/2014/main" id="{47020BD5-D565-F242-87DE-CDA998CC5BEE}"/>
              </a:ext>
            </a:extLst>
          </p:cNvPr>
          <p:cNvSpPr/>
          <p:nvPr/>
        </p:nvSpPr>
        <p:spPr>
          <a:xfrm>
            <a:off x="4514426" y="-1779373"/>
            <a:ext cx="3473801" cy="3473801"/>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1</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sp>
        <p:nvSpPr>
          <p:cNvPr id="68" name="Footer Placeholder 67">
            <a:extLst>
              <a:ext uri="{FF2B5EF4-FFF2-40B4-BE49-F238E27FC236}">
                <a16:creationId xmlns:a16="http://schemas.microsoft.com/office/drawing/2014/main" id="{4205652C-4C57-E34A-B4BB-0AED76B0F6DE}"/>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02833213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Slide_Blue_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1000" y="1473200"/>
            <a:ext cx="5591538" cy="4600054"/>
          </a:xfrm>
        </p:spPr>
        <p:txBody>
          <a:bodyPr/>
          <a:lstStyle>
            <a:lvl1pPr marL="0" indent="0">
              <a:buNone/>
              <a:defRPr b="1">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12" name="Text Placeholder 12">
            <a:extLst>
              <a:ext uri="{FF2B5EF4-FFF2-40B4-BE49-F238E27FC236}">
                <a16:creationId xmlns:a16="http://schemas.microsoft.com/office/drawing/2014/main" id="{7B4DCF7F-62E3-774B-90D0-BC173F817C8E}"/>
              </a:ext>
            </a:extLst>
          </p:cNvPr>
          <p:cNvSpPr>
            <a:spLocks noGrp="1"/>
          </p:cNvSpPr>
          <p:nvPr>
            <p:ph type="body" sz="quarter" idx="14" hasCustomPrompt="1"/>
          </p:nvPr>
        </p:nvSpPr>
        <p:spPr>
          <a:xfrm>
            <a:off x="6428317" y="1473200"/>
            <a:ext cx="5591538" cy="4600054"/>
          </a:xfrm>
        </p:spPr>
        <p:txBody>
          <a:bodyPr/>
          <a:lstStyle>
            <a:lvl1pPr marL="0" indent="0">
              <a:buNone/>
              <a:defRPr b="1">
                <a:solidFill>
                  <a:schemeClr val="accent6"/>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accent6"/>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accent6"/>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accent6"/>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5">
            <a:extLst>
              <a:ext uri="{FF2B5EF4-FFF2-40B4-BE49-F238E27FC236}">
                <a16:creationId xmlns:a16="http://schemas.microsoft.com/office/drawing/2014/main" id="{51001316-8063-BA41-8DE4-EF3508EC5EB7}"/>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chemeClr val="accent6"/>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50638C29-7BD0-3A42-B3CD-2EB124ADD581}"/>
              </a:ext>
            </a:extLst>
          </p:cNvPr>
          <p:cNvSpPr>
            <a:spLocks noGrp="1"/>
          </p:cNvSpPr>
          <p:nvPr>
            <p:ph type="ftr" sz="quarter" idx="23"/>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49106090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Slide_Green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914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pic>
        <p:nvPicPr>
          <p:cNvPr id="16" name="Picture 15">
            <a:extLst>
              <a:ext uri="{FF2B5EF4-FFF2-40B4-BE49-F238E27FC236}">
                <a16:creationId xmlns:a16="http://schemas.microsoft.com/office/drawing/2014/main" id="{C7760438-9AE0-B248-AB22-72B13650FDDC}"/>
              </a:ext>
            </a:extLst>
          </p:cNvPr>
          <p:cNvPicPr>
            <a:picLocks noChangeAspect="1"/>
          </p:cNvPicPr>
          <p:nvPr/>
        </p:nvPicPr>
        <p:blipFill>
          <a:blip r:embed="rId3"/>
          <a:stretch>
            <a:fillRect/>
          </a:stretch>
        </p:blipFill>
        <p:spPr>
          <a:xfrm>
            <a:off x="10422767" y="1892458"/>
            <a:ext cx="499079" cy="3073078"/>
          </a:xfrm>
          <a:prstGeom prst="rect">
            <a:avLst/>
          </a:prstGeom>
        </p:spPr>
      </p:pic>
      <p:sp>
        <p:nvSpPr>
          <p:cNvPr id="13" name="Text Placeholder 5">
            <a:extLst>
              <a:ext uri="{FF2B5EF4-FFF2-40B4-BE49-F238E27FC236}">
                <a16:creationId xmlns:a16="http://schemas.microsoft.com/office/drawing/2014/main" id="{B3DB85C6-AE71-CC49-9D5A-2FFD7715931A}"/>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chemeClr val="accent6"/>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86C67BF2-7F16-454C-9A6A-FC1349F0B1DA}"/>
              </a:ext>
            </a:extLst>
          </p:cNvPr>
          <p:cNvSpPr>
            <a:spLocks noGrp="1"/>
          </p:cNvSpPr>
          <p:nvPr>
            <p:ph type="ftr" sz="quarter" idx="23"/>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7764084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Slide_Orange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1">
                <a:solidFill>
                  <a:schemeClr val="accent6"/>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accent6"/>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accent6"/>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accent6"/>
                </a:solidFill>
                <a:latin typeface="Arial" panose="020B0604020202020204" pitchFamily="34" charset="0"/>
                <a:cs typeface="Arial" panose="020B0604020202020204" pitchFamily="34" charset="0"/>
              </a:defRPr>
            </a:lvl5pPr>
          </a:lstStyle>
          <a:p>
            <a:pPr lvl="0"/>
            <a:r>
              <a:rPr lang="en-US" dirty="0"/>
              <a:t>Header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pic>
        <p:nvPicPr>
          <p:cNvPr id="16" name="Picture 15">
            <a:extLst>
              <a:ext uri="{FF2B5EF4-FFF2-40B4-BE49-F238E27FC236}">
                <a16:creationId xmlns:a16="http://schemas.microsoft.com/office/drawing/2014/main" id="{C7760438-9AE0-B248-AB22-72B13650FDDC}"/>
              </a:ext>
            </a:extLst>
          </p:cNvPr>
          <p:cNvPicPr>
            <a:picLocks noChangeAspect="1"/>
          </p:cNvPicPr>
          <p:nvPr/>
        </p:nvPicPr>
        <p:blipFill>
          <a:blip r:embed="rId3"/>
          <a:stretch>
            <a:fillRect/>
          </a:stretch>
        </p:blipFill>
        <p:spPr>
          <a:xfrm>
            <a:off x="10422767" y="1892458"/>
            <a:ext cx="499079" cy="3073078"/>
          </a:xfrm>
          <a:prstGeom prst="rect">
            <a:avLst/>
          </a:prstGeom>
        </p:spPr>
      </p:pic>
      <p:sp>
        <p:nvSpPr>
          <p:cNvPr id="13" name="Text Placeholder 5">
            <a:extLst>
              <a:ext uri="{FF2B5EF4-FFF2-40B4-BE49-F238E27FC236}">
                <a16:creationId xmlns:a16="http://schemas.microsoft.com/office/drawing/2014/main" id="{E74509C5-0C6E-7943-98B1-A85B1CE61AC9}"/>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chemeClr val="accent6"/>
                </a:solidFill>
                <a:latin typeface="Calibri" panose="020F0502020204030204" pitchFamily="34" charset="0"/>
                <a:cs typeface="Calibri" panose="020F0502020204030204" pitchFamily="34" charset="0"/>
              </a:rPr>
              <a:t>Subhead sits here</a:t>
            </a:r>
            <a:endParaRPr lang="en-US" sz="1800" b="0" dirty="0">
              <a:solidFill>
                <a:srgbClr val="888888"/>
              </a:solidFill>
              <a:latin typeface="Calibri" panose="020F0502020204030204" pitchFamily="34" charset="0"/>
              <a:cs typeface="Calibri" panose="020F0502020204030204" pitchFamily="34" charset="0"/>
            </a:endParaRPr>
          </a:p>
        </p:txBody>
      </p:sp>
      <p:sp>
        <p:nvSpPr>
          <p:cNvPr id="2" name="Footer Placeholder 1">
            <a:extLst>
              <a:ext uri="{FF2B5EF4-FFF2-40B4-BE49-F238E27FC236}">
                <a16:creationId xmlns:a16="http://schemas.microsoft.com/office/drawing/2014/main" id="{42D8D6FA-1192-C24E-8B5F-9672C2AAE454}"/>
              </a:ext>
            </a:extLst>
          </p:cNvPr>
          <p:cNvSpPr>
            <a:spLocks noGrp="1"/>
          </p:cNvSpPr>
          <p:nvPr>
            <p:ph type="ftr" sz="quarter" idx="23"/>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79176277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gIdea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AFE0604A-A8E2-4AA3-AD42-BD3B00FEB65B}" type="slidenum">
              <a:rPr lang="en-US" smtClean="0"/>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1"/>
                </a:solidFill>
                <a:latin typeface="Calibri" panose="020F0502020204030204" pitchFamily="34" charset="0"/>
                <a:cs typeface="Calibri" panose="020F0502020204030204" pitchFamily="34" charset="0"/>
              </a:rPr>
              <a:t>@solarwinds</a:t>
            </a:r>
          </a:p>
        </p:txBody>
      </p:sp>
      <p:sp>
        <p:nvSpPr>
          <p:cNvPr id="7" name="Oval 6">
            <a:extLst>
              <a:ext uri="{FF2B5EF4-FFF2-40B4-BE49-F238E27FC236}">
                <a16:creationId xmlns:a16="http://schemas.microsoft.com/office/drawing/2014/main" id="{1938BD4C-B46E-E64E-B0CB-F495A19CDED2}"/>
              </a:ext>
            </a:extLst>
          </p:cNvPr>
          <p:cNvSpPr/>
          <p:nvPr/>
        </p:nvSpPr>
        <p:spPr>
          <a:xfrm>
            <a:off x="-483687" y="4639917"/>
            <a:ext cx="3403600" cy="3403600"/>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EE35861-1869-9E4B-92D0-4C797C16B5E7}"/>
              </a:ext>
            </a:extLst>
          </p:cNvPr>
          <p:cNvSpPr/>
          <p:nvPr/>
        </p:nvSpPr>
        <p:spPr>
          <a:xfrm>
            <a:off x="-14259" y="2247900"/>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3BD6525-1D3E-5949-9D89-40D92FECE412}"/>
              </a:ext>
            </a:extLst>
          </p:cNvPr>
          <p:cNvSpPr/>
          <p:nvPr/>
        </p:nvSpPr>
        <p:spPr>
          <a:xfrm>
            <a:off x="-14259" y="1250122"/>
            <a:ext cx="146781" cy="716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39AAC286-DFC2-A94F-AD0A-7FD73435D8EA}"/>
              </a:ext>
            </a:extLst>
          </p:cNvPr>
          <p:cNvGrpSpPr/>
          <p:nvPr/>
        </p:nvGrpSpPr>
        <p:grpSpPr>
          <a:xfrm>
            <a:off x="12045220" y="136664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descr="A close up of a mans face&#10;&#10;Description automatically generated">
            <a:extLst>
              <a:ext uri="{FF2B5EF4-FFF2-40B4-BE49-F238E27FC236}">
                <a16:creationId xmlns:a16="http://schemas.microsoft.com/office/drawing/2014/main" id="{FC645AC4-B0B7-C34B-ADC7-685EF487D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176" y="3887134"/>
            <a:ext cx="5773161" cy="1727854"/>
          </a:xfrm>
          <a:prstGeom prst="rect">
            <a:avLst/>
          </a:prstGeom>
        </p:spPr>
      </p:pic>
      <p:sp>
        <p:nvSpPr>
          <p:cNvPr id="66" name="Rectangle 65">
            <a:extLst>
              <a:ext uri="{FF2B5EF4-FFF2-40B4-BE49-F238E27FC236}">
                <a16:creationId xmlns:a16="http://schemas.microsoft.com/office/drawing/2014/main" id="{29721487-DD78-7746-B33C-2F5125FBF655}"/>
              </a:ext>
            </a:extLst>
          </p:cNvPr>
          <p:cNvSpPr/>
          <p:nvPr/>
        </p:nvSpPr>
        <p:spPr>
          <a:xfrm rot="5400000">
            <a:off x="11886920" y="2807470"/>
            <a:ext cx="178410" cy="431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67">
            <a:extLst>
              <a:ext uri="{FF2B5EF4-FFF2-40B4-BE49-F238E27FC236}">
                <a16:creationId xmlns:a16="http://schemas.microsoft.com/office/drawing/2014/main" id="{5253104E-6FB7-5442-BF3B-BBDC45FF1B0B}"/>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a:solidFill>
                  <a:schemeClr val="bg1"/>
                </a:solidFill>
                <a:latin typeface="Arial" panose="020B0604020202020204" pitchFamily="34" charset="0"/>
                <a:cs typeface="Arial" panose="020B0604020202020204" pitchFamily="34" charset="0"/>
              </a:defRPr>
            </a:lvl1pPr>
          </a:lstStyle>
          <a:p>
            <a:pPr lvl="0"/>
            <a:r>
              <a:rPr lang="en-US" dirty="0"/>
              <a:t>That big idea can go right here.</a:t>
            </a:r>
          </a:p>
        </p:txBody>
      </p:sp>
      <p:sp>
        <p:nvSpPr>
          <p:cNvPr id="2" name="Footer Placeholder 1">
            <a:extLst>
              <a:ext uri="{FF2B5EF4-FFF2-40B4-BE49-F238E27FC236}">
                <a16:creationId xmlns:a16="http://schemas.microsoft.com/office/drawing/2014/main" id="{A0F7C049-8399-E04F-B474-30E6DC2BB25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41224641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IdeaSlide_Yellow">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87312" y="-43626"/>
            <a:ext cx="12366624" cy="69452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AFE0604A-A8E2-4AA3-AD42-BD3B00FEB65B}" type="slidenum">
              <a:rPr lang="en-US" smtClean="0"/>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1"/>
                </a:solidFill>
                <a:latin typeface="Calibri" panose="020F0502020204030204" pitchFamily="34" charset="0"/>
                <a:cs typeface="Calibri" panose="020F0502020204030204" pitchFamily="34" charset="0"/>
              </a:rPr>
              <a:t>@solarwinds</a:t>
            </a:r>
          </a:p>
        </p:txBody>
      </p:sp>
      <p:sp>
        <p:nvSpPr>
          <p:cNvPr id="7" name="Oval 6">
            <a:extLst>
              <a:ext uri="{FF2B5EF4-FFF2-40B4-BE49-F238E27FC236}">
                <a16:creationId xmlns:a16="http://schemas.microsoft.com/office/drawing/2014/main" id="{1938BD4C-B46E-E64E-B0CB-F495A19CDED2}"/>
              </a:ext>
            </a:extLst>
          </p:cNvPr>
          <p:cNvSpPr/>
          <p:nvPr/>
        </p:nvSpPr>
        <p:spPr>
          <a:xfrm>
            <a:off x="-2936196" y="-3345106"/>
            <a:ext cx="6065837" cy="6065837"/>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EE35861-1869-9E4B-92D0-4C797C16B5E7}"/>
              </a:ext>
            </a:extLst>
          </p:cNvPr>
          <p:cNvSpPr/>
          <p:nvPr/>
        </p:nvSpPr>
        <p:spPr>
          <a:xfrm>
            <a:off x="-14259" y="2247900"/>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3BD6525-1D3E-5949-9D89-40D92FECE412}"/>
              </a:ext>
            </a:extLst>
          </p:cNvPr>
          <p:cNvSpPr/>
          <p:nvPr/>
        </p:nvSpPr>
        <p:spPr>
          <a:xfrm>
            <a:off x="12000047" y="1253580"/>
            <a:ext cx="366576" cy="716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39AAC286-DFC2-A94F-AD0A-7FD73435D8EA}"/>
              </a:ext>
            </a:extLst>
          </p:cNvPr>
          <p:cNvGrpSpPr/>
          <p:nvPr/>
        </p:nvGrpSpPr>
        <p:grpSpPr>
          <a:xfrm>
            <a:off x="-21900" y="-1928726"/>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FC645AC4-B0B7-C34B-ADC7-685EF487D6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90897" y="4096193"/>
            <a:ext cx="1319514" cy="3674096"/>
          </a:xfrm>
          <a:prstGeom prst="rect">
            <a:avLst/>
          </a:prstGeom>
        </p:spPr>
      </p:pic>
      <p:sp>
        <p:nvSpPr>
          <p:cNvPr id="66" name="Rectangle 65">
            <a:extLst>
              <a:ext uri="{FF2B5EF4-FFF2-40B4-BE49-F238E27FC236}">
                <a16:creationId xmlns:a16="http://schemas.microsoft.com/office/drawing/2014/main" id="{29721487-DD78-7746-B33C-2F5125FBF655}"/>
              </a:ext>
            </a:extLst>
          </p:cNvPr>
          <p:cNvSpPr/>
          <p:nvPr/>
        </p:nvSpPr>
        <p:spPr>
          <a:xfrm rot="5400000">
            <a:off x="53149" y="4487562"/>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 Placeholder 67">
            <a:extLst>
              <a:ext uri="{FF2B5EF4-FFF2-40B4-BE49-F238E27FC236}">
                <a16:creationId xmlns:a16="http://schemas.microsoft.com/office/drawing/2014/main" id="{56D02690-4082-5A4A-9255-AEE0E0CF0D44}"/>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a:solidFill>
                  <a:schemeClr val="accent6"/>
                </a:solidFill>
                <a:latin typeface="Arial" panose="020B0604020202020204" pitchFamily="34" charset="0"/>
                <a:cs typeface="Arial" panose="020B0604020202020204" pitchFamily="34" charset="0"/>
              </a:defRPr>
            </a:lvl1pPr>
          </a:lstStyle>
          <a:p>
            <a:pPr lvl="0"/>
            <a:r>
              <a:rPr lang="en-US" dirty="0"/>
              <a:t>That big idea can go right here.</a:t>
            </a:r>
          </a:p>
        </p:txBody>
      </p:sp>
      <p:sp>
        <p:nvSpPr>
          <p:cNvPr id="36" name="Oval 35">
            <a:extLst>
              <a:ext uri="{FF2B5EF4-FFF2-40B4-BE49-F238E27FC236}">
                <a16:creationId xmlns:a16="http://schemas.microsoft.com/office/drawing/2014/main" id="{34BBF8C6-1F82-0E47-AB64-93D9A1EF03D4}"/>
              </a:ext>
            </a:extLst>
          </p:cNvPr>
          <p:cNvSpPr/>
          <p:nvPr/>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4FD07848-C7A6-7746-9B81-7C370095943C}"/>
              </a:ext>
            </a:extLst>
          </p:cNvPr>
          <p:cNvSpPr>
            <a:spLocks noGrp="1"/>
          </p:cNvSpPr>
          <p:nvPr>
            <p:ph type="ftr" sz="quarter" idx="11"/>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312242274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igIdeaSlide_LightVaria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F346FA-F100-8C45-94AD-5C02F8025B19}"/>
              </a:ext>
            </a:extLst>
          </p:cNvPr>
          <p:cNvPicPr>
            <a:picLocks noChangeAspect="1"/>
          </p:cNvPicPr>
          <p:nvPr/>
        </p:nvPicPr>
        <p:blipFill>
          <a:blip r:embed="rId2"/>
          <a:stretch>
            <a:fillRect/>
          </a:stretch>
        </p:blipFill>
        <p:spPr>
          <a:xfrm rot="10800000">
            <a:off x="-102283" y="-110116"/>
            <a:ext cx="12396566" cy="7078232"/>
          </a:xfrm>
          <a:prstGeom prst="rect">
            <a:avLst/>
          </a:prstGeom>
        </p:spPr>
      </p:pic>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AFE0604A-A8E2-4AA3-AD42-BD3B00FEB65B}" type="slidenum">
              <a:rPr lang="en-US" smtClean="0"/>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Calibri" panose="020F0502020204030204" pitchFamily="34" charset="0"/>
                <a:cs typeface="Calibri" panose="020F0502020204030204" pitchFamily="34" charset="0"/>
              </a:rPr>
              <a:t>@solarwinds</a:t>
            </a:r>
          </a:p>
        </p:txBody>
      </p:sp>
      <p:sp>
        <p:nvSpPr>
          <p:cNvPr id="40" name="Rectangle 39">
            <a:extLst>
              <a:ext uri="{FF2B5EF4-FFF2-40B4-BE49-F238E27FC236}">
                <a16:creationId xmlns:a16="http://schemas.microsoft.com/office/drawing/2014/main" id="{6EE35861-1869-9E4B-92D0-4C797C16B5E7}"/>
              </a:ext>
            </a:extLst>
          </p:cNvPr>
          <p:cNvSpPr/>
          <p:nvPr/>
        </p:nvSpPr>
        <p:spPr>
          <a:xfrm>
            <a:off x="-70103" y="-79227"/>
            <a:ext cx="202626" cy="652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39AAC286-DFC2-A94F-AD0A-7FD73435D8EA}"/>
              </a:ext>
            </a:extLst>
          </p:cNvPr>
          <p:cNvGrpSpPr/>
          <p:nvPr/>
        </p:nvGrpSpPr>
        <p:grpSpPr>
          <a:xfrm>
            <a:off x="12045220" y="1168379"/>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Rectangle 65">
            <a:extLst>
              <a:ext uri="{FF2B5EF4-FFF2-40B4-BE49-F238E27FC236}">
                <a16:creationId xmlns:a16="http://schemas.microsoft.com/office/drawing/2014/main" id="{29721487-DD78-7746-B33C-2F5125FBF655}"/>
              </a:ext>
            </a:extLst>
          </p:cNvPr>
          <p:cNvSpPr/>
          <p:nvPr/>
        </p:nvSpPr>
        <p:spPr>
          <a:xfrm rot="5400000">
            <a:off x="12002883" y="2691588"/>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772C37E-29D8-C84A-B13E-89873DE77504}"/>
              </a:ext>
            </a:extLst>
          </p:cNvPr>
          <p:cNvGrpSpPr/>
          <p:nvPr/>
        </p:nvGrpSpPr>
        <p:grpSpPr>
          <a:xfrm rot="5400000">
            <a:off x="93865" y="912461"/>
            <a:ext cx="513977" cy="88575"/>
            <a:chOff x="7131875" y="280955"/>
            <a:chExt cx="513977" cy="88575"/>
          </a:xfrm>
        </p:grpSpPr>
        <p:sp>
          <p:nvSpPr>
            <p:cNvPr id="48" name="Oval 47">
              <a:extLst>
                <a:ext uri="{FF2B5EF4-FFF2-40B4-BE49-F238E27FC236}">
                  <a16:creationId xmlns:a16="http://schemas.microsoft.com/office/drawing/2014/main" id="{7D9B0148-ADBB-8648-A202-8652AAD66505}"/>
                </a:ext>
              </a:extLst>
            </p:cNvPr>
            <p:cNvSpPr/>
            <p:nvPr userDrawn="1"/>
          </p:nvSpPr>
          <p:spPr>
            <a:xfrm>
              <a:off x="7131875"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57655BA9-1E68-454F-AB8D-9B9E2BCE149B}"/>
                </a:ext>
              </a:extLst>
            </p:cNvPr>
            <p:cNvSpPr/>
            <p:nvPr userDrawn="1"/>
          </p:nvSpPr>
          <p:spPr>
            <a:xfrm>
              <a:off x="7343506"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483D0F87-8FDB-9C4B-9DB0-F99E12097587}"/>
                </a:ext>
              </a:extLst>
            </p:cNvPr>
            <p:cNvSpPr/>
            <p:nvPr userDrawn="1"/>
          </p:nvSpPr>
          <p:spPr>
            <a:xfrm>
              <a:off x="7555137"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9" name="Rectangle 88">
            <a:extLst>
              <a:ext uri="{FF2B5EF4-FFF2-40B4-BE49-F238E27FC236}">
                <a16:creationId xmlns:a16="http://schemas.microsoft.com/office/drawing/2014/main" id="{F3FB1BEC-5DC7-8848-8F8F-F676F22C3526}"/>
              </a:ext>
            </a:extLst>
          </p:cNvPr>
          <p:cNvSpPr/>
          <p:nvPr/>
        </p:nvSpPr>
        <p:spPr>
          <a:xfrm flipV="1">
            <a:off x="-104519" y="573628"/>
            <a:ext cx="237042" cy="7167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5A96C881-E845-8F4E-BA12-4AA372401B1F}"/>
              </a:ext>
            </a:extLst>
          </p:cNvPr>
          <p:cNvGrpSpPr/>
          <p:nvPr/>
        </p:nvGrpSpPr>
        <p:grpSpPr>
          <a:xfrm>
            <a:off x="8194294" y="4953508"/>
            <a:ext cx="4167294" cy="2169668"/>
            <a:chOff x="8194294" y="4953508"/>
            <a:chExt cx="4167294" cy="2169668"/>
          </a:xfrm>
        </p:grpSpPr>
        <p:cxnSp>
          <p:nvCxnSpPr>
            <p:cNvPr id="17" name="Straight Connector 16">
              <a:extLst>
                <a:ext uri="{FF2B5EF4-FFF2-40B4-BE49-F238E27FC236}">
                  <a16:creationId xmlns:a16="http://schemas.microsoft.com/office/drawing/2014/main" id="{80512A2B-0EDA-FF4F-A3F1-0663E96E2000}"/>
                </a:ext>
              </a:extLst>
            </p:cNvPr>
            <p:cNvCxnSpPr/>
            <p:nvPr userDrawn="1"/>
          </p:nvCxnSpPr>
          <p:spPr>
            <a:xfrm>
              <a:off x="8238744" y="6016752"/>
              <a:ext cx="0" cy="1106424"/>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C64356B-568B-804C-B3F5-B05801B70CE8}"/>
                </a:ext>
              </a:extLst>
            </p:cNvPr>
            <p:cNvCxnSpPr>
              <a:cxnSpLocks/>
            </p:cNvCxnSpPr>
            <p:nvPr userDrawn="1"/>
          </p:nvCxnSpPr>
          <p:spPr>
            <a:xfrm flipH="1">
              <a:off x="8194294" y="6016752"/>
              <a:ext cx="3602736" cy="0"/>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5B92D55-CB88-7845-B86D-3005C0854BF5}"/>
                </a:ext>
              </a:extLst>
            </p:cNvPr>
            <p:cNvCxnSpPr/>
            <p:nvPr userDrawn="1"/>
          </p:nvCxnSpPr>
          <p:spPr>
            <a:xfrm>
              <a:off x="11791442" y="4953508"/>
              <a:ext cx="0" cy="1106424"/>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6D444AC-A5F0-1E43-ACCB-3275A6237F17}"/>
                </a:ext>
              </a:extLst>
            </p:cNvPr>
            <p:cNvCxnSpPr>
              <a:cxnSpLocks/>
            </p:cNvCxnSpPr>
            <p:nvPr userDrawn="1"/>
          </p:nvCxnSpPr>
          <p:spPr>
            <a:xfrm flipH="1">
              <a:off x="11746992" y="4953508"/>
              <a:ext cx="614596" cy="0"/>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B663CBF3-313B-5148-B444-27A60FCF4730}"/>
              </a:ext>
            </a:extLst>
          </p:cNvPr>
          <p:cNvSpPr/>
          <p:nvPr/>
        </p:nvSpPr>
        <p:spPr>
          <a:xfrm rot="5400000">
            <a:off x="3653069" y="6304812"/>
            <a:ext cx="341979" cy="922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picture containing object, light, lamp&#10;&#10;Description automatically generated">
            <a:extLst>
              <a:ext uri="{FF2B5EF4-FFF2-40B4-BE49-F238E27FC236}">
                <a16:creationId xmlns:a16="http://schemas.microsoft.com/office/drawing/2014/main" id="{F1DF4D11-2D39-4642-A0A7-BA484AF63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6524" y="573628"/>
            <a:ext cx="938952" cy="1371429"/>
          </a:xfrm>
          <a:prstGeom prst="rect">
            <a:avLst/>
          </a:prstGeom>
        </p:spPr>
      </p:pic>
      <p:sp>
        <p:nvSpPr>
          <p:cNvPr id="47" name="Text Placeholder 67">
            <a:extLst>
              <a:ext uri="{FF2B5EF4-FFF2-40B4-BE49-F238E27FC236}">
                <a16:creationId xmlns:a16="http://schemas.microsoft.com/office/drawing/2014/main" id="{1DF507CA-B497-3144-9FD5-840B27688B2A}"/>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a:solidFill>
                  <a:schemeClr val="bg1"/>
                </a:solidFill>
                <a:latin typeface="Arial" panose="020B0604020202020204" pitchFamily="34" charset="0"/>
                <a:cs typeface="Arial" panose="020B0604020202020204" pitchFamily="34" charset="0"/>
              </a:defRPr>
            </a:lvl1pPr>
          </a:lstStyle>
          <a:p>
            <a:pPr lvl="0"/>
            <a:r>
              <a:rPr lang="en-US" dirty="0"/>
              <a:t>That big idea can go right here.</a:t>
            </a:r>
          </a:p>
        </p:txBody>
      </p:sp>
      <p:sp>
        <p:nvSpPr>
          <p:cNvPr id="3" name="Footer Placeholder 2">
            <a:extLst>
              <a:ext uri="{FF2B5EF4-FFF2-40B4-BE49-F238E27FC236}">
                <a16:creationId xmlns:a16="http://schemas.microsoft.com/office/drawing/2014/main" id="{4A0D48BB-0C23-0A46-8DBF-5CFCEEC55D5B}"/>
              </a:ext>
            </a:extLst>
          </p:cNvPr>
          <p:cNvSpPr>
            <a:spLocks noGrp="1"/>
          </p:cNvSpPr>
          <p:nvPr>
            <p:ph type="ftr" sz="quarter" idx="11"/>
          </p:nvPr>
        </p:nvSpPr>
        <p:spPr/>
        <p:txBody>
          <a:bodyPr/>
          <a:lstStyle>
            <a:lvl1pPr>
              <a:defRPr>
                <a:solidFill>
                  <a:schemeClr val="accent6"/>
                </a:solidFill>
              </a:defRPr>
            </a:lvl1pPr>
          </a:lstStyle>
          <a:p>
            <a:endParaRPr lang="en-US" dirty="0"/>
          </a:p>
        </p:txBody>
      </p:sp>
    </p:spTree>
    <p:extLst>
      <p:ext uri="{BB962C8B-B14F-4D97-AF65-F5344CB8AC3E}">
        <p14:creationId xmlns:p14="http://schemas.microsoft.com/office/powerpoint/2010/main" val="159664327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gIdeaSlide_Whi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7" name="Oval 6">
            <a:extLst>
              <a:ext uri="{FF2B5EF4-FFF2-40B4-BE49-F238E27FC236}">
                <a16:creationId xmlns:a16="http://schemas.microsoft.com/office/drawing/2014/main" id="{1938BD4C-B46E-E64E-B0CB-F495A19CDED2}"/>
              </a:ext>
            </a:extLst>
          </p:cNvPr>
          <p:cNvSpPr/>
          <p:nvPr/>
        </p:nvSpPr>
        <p:spPr>
          <a:xfrm>
            <a:off x="-2936196" y="-3345106"/>
            <a:ext cx="6065837" cy="6065837"/>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EE35861-1869-9E4B-92D0-4C797C16B5E7}"/>
              </a:ext>
            </a:extLst>
          </p:cNvPr>
          <p:cNvSpPr/>
          <p:nvPr/>
        </p:nvSpPr>
        <p:spPr>
          <a:xfrm>
            <a:off x="-14259" y="4266777"/>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39AAC286-DFC2-A94F-AD0A-7FD73435D8EA}"/>
              </a:ext>
            </a:extLst>
          </p:cNvPr>
          <p:cNvGrpSpPr/>
          <p:nvPr/>
        </p:nvGrpSpPr>
        <p:grpSpPr>
          <a:xfrm rot="5400000">
            <a:off x="7511774" y="-178470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Rectangle 65">
            <a:extLst>
              <a:ext uri="{FF2B5EF4-FFF2-40B4-BE49-F238E27FC236}">
                <a16:creationId xmlns:a16="http://schemas.microsoft.com/office/drawing/2014/main" id="{29721487-DD78-7746-B33C-2F5125FBF655}"/>
              </a:ext>
            </a:extLst>
          </p:cNvPr>
          <p:cNvSpPr/>
          <p:nvPr/>
        </p:nvSpPr>
        <p:spPr>
          <a:xfrm rot="5400000">
            <a:off x="4901357" y="-262059"/>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34BBF8C6-1F82-0E47-AB64-93D9A1EF03D4}"/>
              </a:ext>
            </a:extLst>
          </p:cNvPr>
          <p:cNvSpPr/>
          <p:nvPr/>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3BD6525-1D3E-5949-9D89-40D92FECE412}"/>
              </a:ext>
            </a:extLst>
          </p:cNvPr>
          <p:cNvSpPr/>
          <p:nvPr/>
        </p:nvSpPr>
        <p:spPr>
          <a:xfrm rot="5400000">
            <a:off x="9141519" y="6344996"/>
            <a:ext cx="366576" cy="877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67">
            <a:extLst>
              <a:ext uri="{FF2B5EF4-FFF2-40B4-BE49-F238E27FC236}">
                <a16:creationId xmlns:a16="http://schemas.microsoft.com/office/drawing/2014/main" id="{C4F30151-2786-504D-A5E8-2928ED487480}"/>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a:solidFill>
                  <a:schemeClr val="accent6"/>
                </a:solidFill>
                <a:latin typeface="Arial" panose="020B0604020202020204" pitchFamily="34" charset="0"/>
                <a:cs typeface="Arial" panose="020B0604020202020204" pitchFamily="34" charset="0"/>
              </a:defRPr>
            </a:lvl1pPr>
          </a:lstStyle>
          <a:p>
            <a:pPr lvl="0"/>
            <a:r>
              <a:rPr lang="en-US" dirty="0"/>
              <a:t>That big idea can go right here.</a:t>
            </a:r>
          </a:p>
        </p:txBody>
      </p:sp>
      <p:sp>
        <p:nvSpPr>
          <p:cNvPr id="2" name="Footer Placeholder 1">
            <a:extLst>
              <a:ext uri="{FF2B5EF4-FFF2-40B4-BE49-F238E27FC236}">
                <a16:creationId xmlns:a16="http://schemas.microsoft.com/office/drawing/2014/main" id="{5DEE5211-6481-0F49-8E76-D9905F2848F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5311863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Slide_2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36" name="Title Placeholder 1">
            <a:extLst>
              <a:ext uri="{FF2B5EF4-FFF2-40B4-BE49-F238E27FC236}">
                <a16:creationId xmlns:a16="http://schemas.microsoft.com/office/drawing/2014/main" id="{B68AEEB6-8A06-7443-84E8-44FE40A97F90}"/>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grpSp>
        <p:nvGrpSpPr>
          <p:cNvPr id="3" name="Group 2">
            <a:extLst>
              <a:ext uri="{FF2B5EF4-FFF2-40B4-BE49-F238E27FC236}">
                <a16:creationId xmlns:a16="http://schemas.microsoft.com/office/drawing/2014/main" id="{7E1BC443-EA28-5341-87D8-22B41626A2C1}"/>
              </a:ext>
            </a:extLst>
          </p:cNvPr>
          <p:cNvGrpSpPr/>
          <p:nvPr/>
        </p:nvGrpSpPr>
        <p:grpSpPr>
          <a:xfrm>
            <a:off x="2469203" y="1561978"/>
            <a:ext cx="7253595" cy="4237249"/>
            <a:chOff x="594360" y="1561978"/>
            <a:chExt cx="7253595" cy="4237249"/>
          </a:xfrm>
        </p:grpSpPr>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561978"/>
              <a:ext cx="3503908" cy="4237249"/>
              <a:chOff x="534691" y="1728061"/>
              <a:chExt cx="3503908" cy="423724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4047" y="1561978"/>
              <a:ext cx="3503908" cy="4237249"/>
              <a:chOff x="534691" y="1728061"/>
              <a:chExt cx="3503908" cy="423724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2468300" y="1676400"/>
            <a:ext cx="3505200"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90" y="1678983"/>
            <a:ext cx="3505200" cy="466725"/>
          </a:xfrm>
        </p:spPr>
        <p:txBody>
          <a:bodyPr anchor="ctr">
            <a:normAutofit/>
          </a:bodyPr>
          <a:lstStyle>
            <a:lvl1pPr algn="ctr">
              <a:defRPr sz="2000">
                <a:solidFill>
                  <a:schemeClr val="bg1"/>
                </a:solidFill>
              </a:defRPr>
            </a:lvl1pPr>
          </a:lstStyle>
          <a:p>
            <a:pPr lvl="0"/>
            <a:r>
              <a:rPr lang="en-US" dirty="0"/>
              <a:t>Box 2 title here</a:t>
            </a:r>
          </a:p>
        </p:txBody>
      </p:sp>
      <p:sp>
        <p:nvSpPr>
          <p:cNvPr id="20" name="Text Placeholder 5">
            <a:extLst>
              <a:ext uri="{FF2B5EF4-FFF2-40B4-BE49-F238E27FC236}">
                <a16:creationId xmlns:a16="http://schemas.microsoft.com/office/drawing/2014/main" id="{AF90B59C-10E0-F246-94F8-0701CA159CAC}"/>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7" name="Footer Placeholder 6">
            <a:extLst>
              <a:ext uri="{FF2B5EF4-FFF2-40B4-BE49-F238E27FC236}">
                <a16:creationId xmlns:a16="http://schemas.microsoft.com/office/drawing/2014/main" id="{A3E97212-3C93-F44E-B3D4-47C095C6EFA2}"/>
              </a:ext>
            </a:extLst>
          </p:cNvPr>
          <p:cNvSpPr>
            <a:spLocks noGrp="1"/>
          </p:cNvSpPr>
          <p:nvPr>
            <p:ph type="ftr" sz="quarter" idx="23"/>
          </p:nvPr>
        </p:nvSpPr>
        <p:spPr/>
        <p:txBody>
          <a:bodyPr/>
          <a:lstStyle/>
          <a:p>
            <a:endParaRPr lang="en-US" dirty="0"/>
          </a:p>
        </p:txBody>
      </p:sp>
    </p:spTree>
    <p:extLst>
      <p:ext uri="{BB962C8B-B14F-4D97-AF65-F5344CB8AC3E}">
        <p14:creationId xmlns:p14="http://schemas.microsoft.com/office/powerpoint/2010/main" val="248107680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Slide_2Column-Wide">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374F92C-E2C7-6B4C-827B-66CD2F7A3772}"/>
              </a:ext>
            </a:extLst>
          </p:cNvPr>
          <p:cNvGrpSpPr/>
          <p:nvPr/>
        </p:nvGrpSpPr>
        <p:grpSpPr>
          <a:xfrm>
            <a:off x="6218888" y="1561978"/>
            <a:ext cx="5378480" cy="4237249"/>
            <a:chOff x="534691" y="1728061"/>
            <a:chExt cx="3503908" cy="4237249"/>
          </a:xfrm>
        </p:grpSpPr>
        <p:sp>
          <p:nvSpPr>
            <p:cNvPr id="38" name="Rectangle 37">
              <a:extLst>
                <a:ext uri="{FF2B5EF4-FFF2-40B4-BE49-F238E27FC236}">
                  <a16:creationId xmlns:a16="http://schemas.microsoft.com/office/drawing/2014/main" id="{A7222F27-65B9-EB4D-AAF1-17821783CBEF}"/>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E0A722F-E678-5A46-9A68-E1FBCF954E53}"/>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CAB925F1-26B2-9942-A0DE-ACD460613F1C}"/>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D41877FB-76A7-0241-BB3D-F9CA5D269D6F}"/>
              </a:ext>
            </a:extLst>
          </p:cNvPr>
          <p:cNvGrpSpPr/>
          <p:nvPr/>
        </p:nvGrpSpPr>
        <p:grpSpPr>
          <a:xfrm>
            <a:off x="593725" y="1561978"/>
            <a:ext cx="5379387" cy="4237249"/>
            <a:chOff x="534691" y="1728061"/>
            <a:chExt cx="3503908" cy="4237249"/>
          </a:xfrm>
        </p:grpSpPr>
        <p:sp>
          <p:nvSpPr>
            <p:cNvPr id="53" name="Rectangle 52">
              <a:extLst>
                <a:ext uri="{FF2B5EF4-FFF2-40B4-BE49-F238E27FC236}">
                  <a16:creationId xmlns:a16="http://schemas.microsoft.com/office/drawing/2014/main" id="{9654661E-DC9B-A940-9F17-3B26AB8D1EE0}"/>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1FF2C5D9-66A9-7247-8FFC-3BA061A66A26}"/>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2330729-48A5-114D-848C-887BC9C8A955}"/>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36" name="Title Placeholder 1">
            <a:extLst>
              <a:ext uri="{FF2B5EF4-FFF2-40B4-BE49-F238E27FC236}">
                <a16:creationId xmlns:a16="http://schemas.microsoft.com/office/drawing/2014/main" id="{B68AEEB6-8A06-7443-84E8-44FE40A97F90}"/>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Roboto" panose="02000000000000000000" pitchFamily="2" charset="0"/>
                <a:ea typeface="Roboto" panose="02000000000000000000" pitchFamily="2" charset="0"/>
                <a:cs typeface="+mn-cs"/>
              </a:defRPr>
            </a:lvl1pPr>
          </a:lstStyle>
          <a:p>
            <a:r>
              <a:rPr lang="en-US" dirty="0"/>
              <a:t>Slide title here</a:t>
            </a: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4" y="1676400"/>
            <a:ext cx="5379381"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81" y="1678983"/>
            <a:ext cx="5378475" cy="466725"/>
          </a:xfrm>
        </p:spPr>
        <p:txBody>
          <a:bodyPr anchor="ctr">
            <a:normAutofit/>
          </a:bodyPr>
          <a:lstStyle>
            <a:lvl1pPr algn="ctr">
              <a:defRPr sz="2000">
                <a:solidFill>
                  <a:schemeClr val="bg1"/>
                </a:solidFill>
              </a:defRPr>
            </a:lvl1pPr>
          </a:lstStyle>
          <a:p>
            <a:pPr lvl="0"/>
            <a:r>
              <a:rPr lang="en-US" dirty="0"/>
              <a:t>Box 2 title here</a:t>
            </a:r>
          </a:p>
        </p:txBody>
      </p:sp>
      <p:sp>
        <p:nvSpPr>
          <p:cNvPr id="16" name="Text Placeholder 5">
            <a:extLst>
              <a:ext uri="{FF2B5EF4-FFF2-40B4-BE49-F238E27FC236}">
                <a16:creationId xmlns:a16="http://schemas.microsoft.com/office/drawing/2014/main" id="{598D9220-79C3-224F-A031-EDA68D6A79CE}"/>
              </a:ext>
            </a:extLst>
          </p:cNvPr>
          <p:cNvSpPr>
            <a:spLocks noGrp="1"/>
          </p:cNvSpPr>
          <p:nvPr>
            <p:ph type="body" sz="quarter" idx="22"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2" name="Footer Placeholder 1">
            <a:extLst>
              <a:ext uri="{FF2B5EF4-FFF2-40B4-BE49-F238E27FC236}">
                <a16:creationId xmlns:a16="http://schemas.microsoft.com/office/drawing/2014/main" id="{4715C748-0A9B-EB49-B184-C5942FB48A3E}"/>
              </a:ext>
            </a:extLst>
          </p:cNvPr>
          <p:cNvSpPr>
            <a:spLocks noGrp="1"/>
          </p:cNvSpPr>
          <p:nvPr>
            <p:ph type="ftr" sz="quarter" idx="23"/>
          </p:nvPr>
        </p:nvSpPr>
        <p:spPr/>
        <p:txBody>
          <a:bodyPr/>
          <a:lstStyle/>
          <a:p>
            <a:endParaRPr lang="en-US" dirty="0"/>
          </a:p>
        </p:txBody>
      </p:sp>
    </p:spTree>
    <p:extLst>
      <p:ext uri="{BB962C8B-B14F-4D97-AF65-F5344CB8AC3E}">
        <p14:creationId xmlns:p14="http://schemas.microsoft.com/office/powerpoint/2010/main" val="46981534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Slide_3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36" name="Title Placeholder 1">
            <a:extLst>
              <a:ext uri="{FF2B5EF4-FFF2-40B4-BE49-F238E27FC236}">
                <a16:creationId xmlns:a16="http://schemas.microsoft.com/office/drawing/2014/main" id="{B68AEEB6-8A06-7443-84E8-44FE40A97F90}"/>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Roboto" panose="02000000000000000000" pitchFamily="2" charset="0"/>
                <a:ea typeface="Roboto" panose="02000000000000000000" pitchFamily="2" charset="0"/>
                <a:cs typeface="+mn-cs"/>
              </a:defRPr>
            </a:lvl1pPr>
          </a:lstStyle>
          <a:p>
            <a:r>
              <a:rPr lang="en-US" dirty="0"/>
              <a:t>Slide title here</a:t>
            </a:r>
          </a:p>
        </p:txBody>
      </p:sp>
      <p:grpSp>
        <p:nvGrpSpPr>
          <p:cNvPr id="4" name="Group 3">
            <a:extLst>
              <a:ext uri="{FF2B5EF4-FFF2-40B4-BE49-F238E27FC236}">
                <a16:creationId xmlns:a16="http://schemas.microsoft.com/office/drawing/2014/main" id="{778F15C6-B4FB-CA4B-8BC9-362228279C44}"/>
              </a:ext>
            </a:extLst>
          </p:cNvPr>
          <p:cNvGrpSpPr/>
          <p:nvPr/>
        </p:nvGrpSpPr>
        <p:grpSpPr>
          <a:xfrm>
            <a:off x="594360" y="1561978"/>
            <a:ext cx="3503908" cy="4237249"/>
            <a:chOff x="534691" y="1728061"/>
            <a:chExt cx="3503908" cy="423724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2" name="Group 41">
            <a:extLst>
              <a:ext uri="{FF2B5EF4-FFF2-40B4-BE49-F238E27FC236}">
                <a16:creationId xmlns:a16="http://schemas.microsoft.com/office/drawing/2014/main" id="{BE938660-CC41-CC43-A3CD-27D844F9F78E}"/>
              </a:ext>
            </a:extLst>
          </p:cNvPr>
          <p:cNvGrpSpPr/>
          <p:nvPr/>
        </p:nvGrpSpPr>
        <p:grpSpPr>
          <a:xfrm>
            <a:off x="8093731" y="1561978"/>
            <a:ext cx="3503908" cy="4237249"/>
            <a:chOff x="534691" y="1728061"/>
            <a:chExt cx="3503908" cy="4237249"/>
          </a:xfrm>
        </p:grpSpPr>
        <p:sp>
          <p:nvSpPr>
            <p:cNvPr id="43" name="Rectangle 42">
              <a:extLst>
                <a:ext uri="{FF2B5EF4-FFF2-40B4-BE49-F238E27FC236}">
                  <a16:creationId xmlns:a16="http://schemas.microsoft.com/office/drawing/2014/main" id="{07AE00F4-6A7E-3A43-B4F1-E2CE816FC0F1}"/>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FC2D996C-EE8D-2045-A814-320F0BD42658}"/>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85EF156-94D3-6D48-AA60-410E8001C8AB}"/>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p:nvGrpSpPr>
        <p:grpSpPr>
          <a:xfrm>
            <a:off x="4344047" y="1561978"/>
            <a:ext cx="3503908" cy="4237249"/>
            <a:chOff x="534691" y="1728061"/>
            <a:chExt cx="3503908" cy="423724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5" y="1676400"/>
            <a:ext cx="3505200"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4344315" y="1678983"/>
            <a:ext cx="3505200" cy="466725"/>
          </a:xfrm>
        </p:spPr>
        <p:txBody>
          <a:bodyPr anchor="ctr">
            <a:normAutofit/>
          </a:bodyPr>
          <a:lstStyle>
            <a:lvl1pPr algn="ctr">
              <a:defRPr sz="2000">
                <a:solidFill>
                  <a:schemeClr val="bg1"/>
                </a:solidFill>
              </a:defRPr>
            </a:lvl1pPr>
          </a:lstStyle>
          <a:p>
            <a:pPr lvl="0"/>
            <a:r>
              <a:rPr lang="en-US" dirty="0"/>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8092168" y="1676400"/>
            <a:ext cx="3505200" cy="466725"/>
          </a:xfrm>
        </p:spPr>
        <p:txBody>
          <a:bodyPr anchor="ctr">
            <a:normAutofit/>
          </a:bodyPr>
          <a:lstStyle>
            <a:lvl1pPr algn="ctr">
              <a:defRPr sz="2000">
                <a:solidFill>
                  <a:schemeClr val="bg1"/>
                </a:solidFill>
              </a:defRPr>
            </a:lvl1pPr>
          </a:lstStyle>
          <a:p>
            <a:pPr lvl="0"/>
            <a:r>
              <a:rPr lang="en-US" dirty="0"/>
              <a:t>Box 3 title here</a:t>
            </a:r>
          </a:p>
        </p:txBody>
      </p:sp>
      <p:sp>
        <p:nvSpPr>
          <p:cNvPr id="23" name="Text Placeholder 5">
            <a:extLst>
              <a:ext uri="{FF2B5EF4-FFF2-40B4-BE49-F238E27FC236}">
                <a16:creationId xmlns:a16="http://schemas.microsoft.com/office/drawing/2014/main" id="{41FD72CC-25CE-8C41-99B5-4D3034611265}"/>
              </a:ext>
            </a:extLst>
          </p:cNvPr>
          <p:cNvSpPr>
            <a:spLocks noGrp="1"/>
          </p:cNvSpPr>
          <p:nvPr>
            <p:ph type="body" sz="quarter" idx="23"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2" name="Footer Placeholder 1">
            <a:extLst>
              <a:ext uri="{FF2B5EF4-FFF2-40B4-BE49-F238E27FC236}">
                <a16:creationId xmlns:a16="http://schemas.microsoft.com/office/drawing/2014/main" id="{0B6EF3D4-4274-0243-AE62-BCC0C41A6CC1}"/>
              </a:ext>
            </a:extLst>
          </p:cNvPr>
          <p:cNvSpPr>
            <a:spLocks noGrp="1"/>
          </p:cNvSpPr>
          <p:nvPr>
            <p:ph type="ftr" sz="quarter" idx="24"/>
          </p:nvPr>
        </p:nvSpPr>
        <p:spPr/>
        <p:txBody>
          <a:bodyPr/>
          <a:lstStyle/>
          <a:p>
            <a:endParaRPr lang="en-US" dirty="0"/>
          </a:p>
        </p:txBody>
      </p:sp>
    </p:spTree>
    <p:extLst>
      <p:ext uri="{BB962C8B-B14F-4D97-AF65-F5344CB8AC3E}">
        <p14:creationId xmlns:p14="http://schemas.microsoft.com/office/powerpoint/2010/main" val="321549163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Slide_Binary">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9103D05-72DB-EF4A-9B4C-B124C2268C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414" y="-26434"/>
            <a:ext cx="10105226" cy="6910869"/>
          </a:xfrm>
          <a:prstGeom prst="rect">
            <a:avLst/>
          </a:prstGeom>
        </p:spPr>
      </p:pic>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3"/>
          <a:stretch>
            <a:fillRect/>
          </a:stretch>
        </p:blipFill>
        <p:spPr>
          <a:xfrm>
            <a:off x="11653279" y="151334"/>
            <a:ext cx="366576" cy="293261"/>
          </a:xfrm>
          <a:prstGeom prst="rect">
            <a:avLst/>
          </a:prstGeom>
        </p:spPr>
      </p:pic>
      <p:grpSp>
        <p:nvGrpSpPr>
          <p:cNvPr id="39" name="Group 38">
            <a:extLst>
              <a:ext uri="{FF2B5EF4-FFF2-40B4-BE49-F238E27FC236}">
                <a16:creationId xmlns:a16="http://schemas.microsoft.com/office/drawing/2014/main" id="{09E50D98-FA84-524D-847E-4015B692D5B6}"/>
              </a:ext>
            </a:extLst>
          </p:cNvPr>
          <p:cNvGrpSpPr/>
          <p:nvPr/>
        </p:nvGrpSpPr>
        <p:grpSpPr>
          <a:xfrm rot="5400000" flipH="1">
            <a:off x="983620" y="-143438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Rectangle 52">
            <a:extLst>
              <a:ext uri="{FF2B5EF4-FFF2-40B4-BE49-F238E27FC236}">
                <a16:creationId xmlns:a16="http://schemas.microsoft.com/office/drawing/2014/main" id="{233E1CBB-5161-1141-99A2-686137D0D35E}"/>
              </a:ext>
            </a:extLst>
          </p:cNvPr>
          <p:cNvSpPr/>
          <p:nvPr/>
        </p:nvSpPr>
        <p:spPr>
          <a:xfrm rot="16200000">
            <a:off x="2968590" y="-371222"/>
            <a:ext cx="527369" cy="12703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2</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pic>
        <p:nvPicPr>
          <p:cNvPr id="65" name="Picture 64" descr="A picture containing drawing, flower&#10;&#10;Description automatically generated">
            <a:extLst>
              <a:ext uri="{FF2B5EF4-FFF2-40B4-BE49-F238E27FC236}">
                <a16:creationId xmlns:a16="http://schemas.microsoft.com/office/drawing/2014/main" id="{CB2474A8-6DFF-0541-A20E-426A72600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795" y="-1310370"/>
            <a:ext cx="881828" cy="3975958"/>
          </a:xfrm>
          <a:prstGeom prst="rect">
            <a:avLst/>
          </a:prstGeom>
        </p:spPr>
      </p:pic>
      <p:sp>
        <p:nvSpPr>
          <p:cNvPr id="8" name="Footer Placeholder 7">
            <a:extLst>
              <a:ext uri="{FF2B5EF4-FFF2-40B4-BE49-F238E27FC236}">
                <a16:creationId xmlns:a16="http://schemas.microsoft.com/office/drawing/2014/main" id="{4EA2CE74-41B9-034A-9356-A8444BC9A68D}"/>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13088455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Slide_4Colum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78F15C6-B4FB-CA4B-8BC9-362228279C44}"/>
              </a:ext>
            </a:extLst>
          </p:cNvPr>
          <p:cNvGrpSpPr/>
          <p:nvPr/>
        </p:nvGrpSpPr>
        <p:grpSpPr>
          <a:xfrm>
            <a:off x="594360" y="1561978"/>
            <a:ext cx="2564267" cy="4237249"/>
            <a:chOff x="534691" y="1728061"/>
            <a:chExt cx="3503908" cy="423724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ED36CB6C-2891-5345-A975-D43C1992AA54}"/>
              </a:ext>
            </a:extLst>
          </p:cNvPr>
          <p:cNvGrpSpPr/>
          <p:nvPr/>
        </p:nvGrpSpPr>
        <p:grpSpPr>
          <a:xfrm>
            <a:off x="3405294" y="1561978"/>
            <a:ext cx="2564267" cy="4237249"/>
            <a:chOff x="534691" y="1728061"/>
            <a:chExt cx="3503908" cy="4237249"/>
          </a:xfrm>
        </p:grpSpPr>
        <p:sp>
          <p:nvSpPr>
            <p:cNvPr id="29" name="Rectangle 28">
              <a:extLst>
                <a:ext uri="{FF2B5EF4-FFF2-40B4-BE49-F238E27FC236}">
                  <a16:creationId xmlns:a16="http://schemas.microsoft.com/office/drawing/2014/main" id="{533BD54E-8598-064B-978D-13A9ADB595A1}"/>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0725E7E6-0BAF-7240-A1DE-DB60E49010AF}"/>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93C3E6AF-F231-2047-A077-E2A1A4B0E8A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0DA241D2-7889-3748-AD73-C1E75D920B57}"/>
              </a:ext>
            </a:extLst>
          </p:cNvPr>
          <p:cNvGrpSpPr/>
          <p:nvPr/>
        </p:nvGrpSpPr>
        <p:grpSpPr>
          <a:xfrm>
            <a:off x="6216228" y="1561978"/>
            <a:ext cx="2564267" cy="4237249"/>
            <a:chOff x="534691" y="1728061"/>
            <a:chExt cx="3503908" cy="4237249"/>
          </a:xfrm>
        </p:grpSpPr>
        <p:sp>
          <p:nvSpPr>
            <p:cNvPr id="33" name="Rectangle 32">
              <a:extLst>
                <a:ext uri="{FF2B5EF4-FFF2-40B4-BE49-F238E27FC236}">
                  <a16:creationId xmlns:a16="http://schemas.microsoft.com/office/drawing/2014/main" id="{36C7DFC8-2AF0-7F46-9759-226B46F4661E}"/>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CD0E58D8-26BB-2E42-AE37-DBDB2F34534F}"/>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7A2D6F13-1578-BA43-93A2-9659D093F64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A38A6F6C-AB4B-8549-AF79-9AE164133668}"/>
              </a:ext>
            </a:extLst>
          </p:cNvPr>
          <p:cNvGrpSpPr/>
          <p:nvPr/>
        </p:nvGrpSpPr>
        <p:grpSpPr>
          <a:xfrm>
            <a:off x="9027163" y="1561978"/>
            <a:ext cx="2564267" cy="4237249"/>
            <a:chOff x="534691" y="1728061"/>
            <a:chExt cx="3503908" cy="4237249"/>
          </a:xfrm>
        </p:grpSpPr>
        <p:sp>
          <p:nvSpPr>
            <p:cNvPr id="41" name="Rectangle 40">
              <a:extLst>
                <a:ext uri="{FF2B5EF4-FFF2-40B4-BE49-F238E27FC236}">
                  <a16:creationId xmlns:a16="http://schemas.microsoft.com/office/drawing/2014/main" id="{4F9CE042-DC19-614D-A47A-4BB8189A3423}"/>
                </a:ext>
              </a:extLst>
            </p:cNvPr>
            <p:cNvSpPr/>
            <p:nvPr/>
          </p:nvSpPr>
          <p:spPr>
            <a:xfrm rot="5400000">
              <a:off x="2229366" y="33387"/>
              <a:ext cx="114560" cy="3503907"/>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46BE3962-7A3F-7A41-87F8-1C5046D1EC18}"/>
                </a:ext>
              </a:extLst>
            </p:cNvPr>
            <p:cNvSpPr/>
            <p:nvPr/>
          </p:nvSpPr>
          <p:spPr>
            <a:xfrm>
              <a:off x="534692" y="2309246"/>
              <a:ext cx="3503905" cy="365606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09FC6C3-95E0-D54C-894F-E4C0D95A0E2D}"/>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36" name="Title Placeholder 1">
            <a:extLst>
              <a:ext uri="{FF2B5EF4-FFF2-40B4-BE49-F238E27FC236}">
                <a16:creationId xmlns:a16="http://schemas.microsoft.com/office/drawing/2014/main" id="{B68AEEB6-8A06-7443-84E8-44FE40A97F90}"/>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kern="1200" dirty="0">
                <a:solidFill>
                  <a:schemeClr val="accent2"/>
                </a:solidFill>
                <a:latin typeface="Roboto" panose="02000000000000000000" pitchFamily="2" charset="0"/>
                <a:ea typeface="Roboto" panose="02000000000000000000" pitchFamily="2" charset="0"/>
                <a:cs typeface="+mn-cs"/>
              </a:defRPr>
            </a:lvl1pPr>
          </a:lstStyle>
          <a:p>
            <a:r>
              <a:rPr lang="en-US" dirty="0"/>
              <a:t>Slide title here</a:t>
            </a: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5" y="1676400"/>
            <a:ext cx="2564265"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3400641" y="1678983"/>
            <a:ext cx="2564265" cy="466725"/>
          </a:xfrm>
        </p:spPr>
        <p:txBody>
          <a:bodyPr anchor="ctr">
            <a:normAutofit/>
          </a:bodyPr>
          <a:lstStyle>
            <a:lvl1pPr algn="ctr">
              <a:defRPr sz="2000">
                <a:solidFill>
                  <a:schemeClr val="bg1"/>
                </a:solidFill>
              </a:defRPr>
            </a:lvl1pPr>
          </a:lstStyle>
          <a:p>
            <a:pPr lvl="0"/>
            <a:r>
              <a:rPr lang="en-US" dirty="0"/>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6213901" y="1676400"/>
            <a:ext cx="2564265" cy="466725"/>
          </a:xfrm>
        </p:spPr>
        <p:txBody>
          <a:bodyPr anchor="ctr">
            <a:normAutofit/>
          </a:bodyPr>
          <a:lstStyle>
            <a:lvl1pPr algn="ctr">
              <a:defRPr sz="2000">
                <a:solidFill>
                  <a:schemeClr val="bg1"/>
                </a:solidFill>
              </a:defRPr>
            </a:lvl1pPr>
          </a:lstStyle>
          <a:p>
            <a:pPr lvl="0"/>
            <a:r>
              <a:rPr lang="en-US" dirty="0"/>
              <a:t>Box 3 title here</a:t>
            </a:r>
          </a:p>
        </p:txBody>
      </p:sp>
      <p:sp>
        <p:nvSpPr>
          <p:cNvPr id="54" name="Text Placeholder 7">
            <a:extLst>
              <a:ext uri="{FF2B5EF4-FFF2-40B4-BE49-F238E27FC236}">
                <a16:creationId xmlns:a16="http://schemas.microsoft.com/office/drawing/2014/main" id="{28ED024A-58A4-BA4E-8B5A-1E3255F693F9}"/>
              </a:ext>
            </a:extLst>
          </p:cNvPr>
          <p:cNvSpPr>
            <a:spLocks noGrp="1"/>
          </p:cNvSpPr>
          <p:nvPr>
            <p:ph type="body" sz="quarter" idx="23" hasCustomPrompt="1"/>
          </p:nvPr>
        </p:nvSpPr>
        <p:spPr>
          <a:xfrm>
            <a:off x="9027161" y="1676400"/>
            <a:ext cx="2564265" cy="466725"/>
          </a:xfrm>
        </p:spPr>
        <p:txBody>
          <a:bodyPr anchor="ctr">
            <a:normAutofit/>
          </a:bodyPr>
          <a:lstStyle>
            <a:lvl1pPr algn="ctr">
              <a:defRPr sz="2000">
                <a:solidFill>
                  <a:schemeClr val="bg1"/>
                </a:solidFill>
              </a:defRPr>
            </a:lvl1pPr>
          </a:lstStyle>
          <a:p>
            <a:pPr lvl="0"/>
            <a:r>
              <a:rPr lang="en-US" dirty="0"/>
              <a:t>Box 4 title here</a:t>
            </a:r>
          </a:p>
        </p:txBody>
      </p:sp>
      <p:sp>
        <p:nvSpPr>
          <p:cNvPr id="26" name="Text Placeholder 5">
            <a:extLst>
              <a:ext uri="{FF2B5EF4-FFF2-40B4-BE49-F238E27FC236}">
                <a16:creationId xmlns:a16="http://schemas.microsoft.com/office/drawing/2014/main" id="{A1A596C6-4DB2-9D4F-94AA-D54071887856}"/>
              </a:ext>
            </a:extLst>
          </p:cNvPr>
          <p:cNvSpPr>
            <a:spLocks noGrp="1"/>
          </p:cNvSpPr>
          <p:nvPr>
            <p:ph type="body" sz="quarter" idx="24" hasCustomPrompt="1"/>
          </p:nvPr>
        </p:nvSpPr>
        <p:spPr>
          <a:xfrm>
            <a:off x="283935" y="776460"/>
            <a:ext cx="11369343" cy="282313"/>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solidFill>
                  <a:schemeClr val="accent6"/>
                </a:solidFill>
              </a:defRPr>
            </a:lvl1pPr>
          </a:lstStyle>
          <a:p>
            <a:r>
              <a:rPr lang="en-US" sz="1800" b="0" dirty="0">
                <a:solidFill>
                  <a:srgbClr val="888888"/>
                </a:solidFill>
                <a:latin typeface="Calibri" panose="020F0502020204030204" pitchFamily="34" charset="0"/>
                <a:cs typeface="Calibri" panose="020F0502020204030204" pitchFamily="34" charset="0"/>
              </a:rPr>
              <a:t>Subhead sits here</a:t>
            </a:r>
          </a:p>
        </p:txBody>
      </p:sp>
      <p:sp>
        <p:nvSpPr>
          <p:cNvPr id="2" name="Footer Placeholder 1">
            <a:extLst>
              <a:ext uri="{FF2B5EF4-FFF2-40B4-BE49-F238E27FC236}">
                <a16:creationId xmlns:a16="http://schemas.microsoft.com/office/drawing/2014/main" id="{8890AB0E-083F-844C-B526-C6481959FD42}"/>
              </a:ext>
            </a:extLst>
          </p:cNvPr>
          <p:cNvSpPr>
            <a:spLocks noGrp="1"/>
          </p:cNvSpPr>
          <p:nvPr>
            <p:ph type="ftr" sz="quarter" idx="25"/>
          </p:nvPr>
        </p:nvSpPr>
        <p:spPr/>
        <p:txBody>
          <a:bodyPr/>
          <a:lstStyle/>
          <a:p>
            <a:endParaRPr lang="en-US" dirty="0"/>
          </a:p>
        </p:txBody>
      </p:sp>
    </p:spTree>
    <p:extLst>
      <p:ext uri="{BB962C8B-B14F-4D97-AF65-F5344CB8AC3E}">
        <p14:creationId xmlns:p14="http://schemas.microsoft.com/office/powerpoint/2010/main" val="155319681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E835-8579-CF0D-158D-614A31B375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2AD738-5546-B5CD-25B8-8D618F8B6F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A56955-DF3E-1775-E5BE-4B089C90E2C7}"/>
              </a:ext>
            </a:extLst>
          </p:cNvPr>
          <p:cNvSpPr>
            <a:spLocks noGrp="1"/>
          </p:cNvSpPr>
          <p:nvPr>
            <p:ph type="dt" sz="half" idx="10"/>
          </p:nvPr>
        </p:nvSpPr>
        <p:spPr/>
        <p:txBody>
          <a:bodyPr/>
          <a:lstStyle/>
          <a:p>
            <a:fld id="{17F68A18-A856-4CD4-AC26-36494F36101C}" type="datetimeFigureOut">
              <a:rPr lang="en-US" smtClean="0"/>
              <a:t>1/26/2023</a:t>
            </a:fld>
            <a:endParaRPr lang="en-US" dirty="0"/>
          </a:p>
        </p:txBody>
      </p:sp>
      <p:sp>
        <p:nvSpPr>
          <p:cNvPr id="5" name="Footer Placeholder 4">
            <a:extLst>
              <a:ext uri="{FF2B5EF4-FFF2-40B4-BE49-F238E27FC236}">
                <a16:creationId xmlns:a16="http://schemas.microsoft.com/office/drawing/2014/main" id="{04C10301-C08D-557B-9372-C110EF955F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F1EB7B-D96A-F4F6-28EE-01790A2617E5}"/>
              </a:ext>
            </a:extLst>
          </p:cNvPr>
          <p:cNvSpPr>
            <a:spLocks noGrp="1"/>
          </p:cNvSpPr>
          <p:nvPr>
            <p:ph type="sldNum" sz="quarter" idx="12"/>
          </p:nvPr>
        </p:nvSpPr>
        <p:spPr/>
        <p:txBody>
          <a:bodyPr/>
          <a:lstStyle/>
          <a:p>
            <a:fld id="{AFE0604A-A8E2-4AA3-AD42-BD3B00FEB65B}" type="slidenum">
              <a:rPr lang="en-US" smtClean="0"/>
              <a:t>‹#›</a:t>
            </a:fld>
            <a:endParaRPr lang="en-US" dirty="0"/>
          </a:p>
        </p:txBody>
      </p:sp>
    </p:spTree>
    <p:extLst>
      <p:ext uri="{BB962C8B-B14F-4D97-AF65-F5344CB8AC3E}">
        <p14:creationId xmlns:p14="http://schemas.microsoft.com/office/powerpoint/2010/main" val="26308595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8B4A-93E1-0435-BFE0-6935924652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CA585-DFC1-469A-DF91-AFAD2377FA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F98D19-F575-B525-B394-AAC2A6C0D78A}"/>
              </a:ext>
            </a:extLst>
          </p:cNvPr>
          <p:cNvSpPr>
            <a:spLocks noGrp="1"/>
          </p:cNvSpPr>
          <p:nvPr>
            <p:ph type="dt" sz="half" idx="10"/>
          </p:nvPr>
        </p:nvSpPr>
        <p:spPr/>
        <p:txBody>
          <a:bodyPr/>
          <a:lstStyle/>
          <a:p>
            <a:fld id="{17F68A18-A856-4CD4-AC26-36494F36101C}" type="datetimeFigureOut">
              <a:rPr lang="en-US" smtClean="0"/>
              <a:t>1/26/2023</a:t>
            </a:fld>
            <a:endParaRPr lang="en-US" dirty="0"/>
          </a:p>
        </p:txBody>
      </p:sp>
      <p:sp>
        <p:nvSpPr>
          <p:cNvPr id="5" name="Footer Placeholder 4">
            <a:extLst>
              <a:ext uri="{FF2B5EF4-FFF2-40B4-BE49-F238E27FC236}">
                <a16:creationId xmlns:a16="http://schemas.microsoft.com/office/drawing/2014/main" id="{69EFD08E-B40E-555B-47B1-3C3B6C109D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6D8216-5904-F09F-57BE-F53C6A6ABBBD}"/>
              </a:ext>
            </a:extLst>
          </p:cNvPr>
          <p:cNvSpPr>
            <a:spLocks noGrp="1"/>
          </p:cNvSpPr>
          <p:nvPr>
            <p:ph type="sldNum" sz="quarter" idx="12"/>
          </p:nvPr>
        </p:nvSpPr>
        <p:spPr/>
        <p:txBody>
          <a:bodyPr/>
          <a:lstStyle/>
          <a:p>
            <a:fld id="{AFE0604A-A8E2-4AA3-AD42-BD3B00FEB65B}" type="slidenum">
              <a:rPr lang="en-US" smtClean="0"/>
              <a:t>‹#›</a:t>
            </a:fld>
            <a:endParaRPr lang="en-US" dirty="0"/>
          </a:p>
        </p:txBody>
      </p:sp>
    </p:spTree>
    <p:extLst>
      <p:ext uri="{BB962C8B-B14F-4D97-AF65-F5344CB8AC3E}">
        <p14:creationId xmlns:p14="http://schemas.microsoft.com/office/powerpoint/2010/main" val="32654304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BEED94-2180-4582-BF39-89AC20272E9A}"/>
              </a:ext>
            </a:extLst>
          </p:cNvPr>
          <p:cNvSpPr>
            <a:spLocks noGrp="1"/>
          </p:cNvSpPr>
          <p:nvPr>
            <p:ph type="body" sz="quarter" idx="13" hasCustomPrompt="1"/>
          </p:nvPr>
        </p:nvSpPr>
        <p:spPr>
          <a:xfrm>
            <a:off x="765595" y="3621323"/>
            <a:ext cx="8491921" cy="556661"/>
          </a:xfrm>
        </p:spPr>
        <p:txBody>
          <a:bodyPr>
            <a:normAutofit/>
          </a:bodyPr>
          <a:lstStyle>
            <a:lvl1pPr marL="0" indent="0">
              <a:buNone/>
              <a:defRPr sz="3600" b="1">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Title Header Here</a:t>
            </a:r>
          </a:p>
        </p:txBody>
      </p:sp>
      <p:sp>
        <p:nvSpPr>
          <p:cNvPr id="104" name="Text Placeholder 2">
            <a:extLst>
              <a:ext uri="{FF2B5EF4-FFF2-40B4-BE49-F238E27FC236}">
                <a16:creationId xmlns:a16="http://schemas.microsoft.com/office/drawing/2014/main" id="{C737BC07-2E4D-9442-8800-FE460FE61CBD}"/>
              </a:ext>
            </a:extLst>
          </p:cNvPr>
          <p:cNvSpPr>
            <a:spLocks noGrp="1"/>
          </p:cNvSpPr>
          <p:nvPr>
            <p:ph type="body" sz="quarter" idx="14" hasCustomPrompt="1"/>
          </p:nvPr>
        </p:nvSpPr>
        <p:spPr>
          <a:xfrm>
            <a:off x="779042" y="4280228"/>
            <a:ext cx="8491921" cy="556661"/>
          </a:xfrm>
        </p:spPr>
        <p:txBody>
          <a:bodyPr>
            <a:normAutofit/>
          </a:bodyPr>
          <a:lstStyle>
            <a:lvl1pPr marL="0" indent="0">
              <a:buNone/>
              <a:defRPr sz="2000">
                <a:solidFill>
                  <a:schemeClr val="accent5"/>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Subhead Copy Here</a:t>
            </a:r>
          </a:p>
        </p:txBody>
      </p:sp>
      <p:sp>
        <p:nvSpPr>
          <p:cNvPr id="103" name="Rectangle 102">
            <a:extLst>
              <a:ext uri="{FF2B5EF4-FFF2-40B4-BE49-F238E27FC236}">
                <a16:creationId xmlns:a16="http://schemas.microsoft.com/office/drawing/2014/main" id="{9921EAED-81F8-884E-9DB6-736805F20C73}"/>
              </a:ext>
            </a:extLst>
          </p:cNvPr>
          <p:cNvSpPr/>
          <p:nvPr/>
        </p:nvSpPr>
        <p:spPr>
          <a:xfrm rot="16200000">
            <a:off x="8861192" y="1172552"/>
            <a:ext cx="4499714" cy="21546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105" name="Picture 104" descr="A picture containing outdoor, sitting, plane, yellow&#10;&#10;Description automatically generated">
            <a:extLst>
              <a:ext uri="{FF2B5EF4-FFF2-40B4-BE49-F238E27FC236}">
                <a16:creationId xmlns:a16="http://schemas.microsoft.com/office/drawing/2014/main" id="{0A4883AC-0443-1645-8946-05A56A840A7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9258"/>
                    </a14:imgEffect>
                    <a14:imgEffect>
                      <a14:saturation sat="0"/>
                    </a14:imgEffect>
                  </a14:imgLayer>
                </a14:imgProps>
              </a:ext>
              <a:ext uri="{28A0092B-C50C-407E-A947-70E740481C1C}">
                <a14:useLocalDpi xmlns:a14="http://schemas.microsoft.com/office/drawing/2010/main" val="0"/>
              </a:ext>
            </a:extLst>
          </a:blip>
          <a:stretch>
            <a:fillRect/>
          </a:stretch>
        </p:blipFill>
        <p:spPr>
          <a:xfrm>
            <a:off x="10023405" y="4469512"/>
            <a:ext cx="2168595" cy="2388488"/>
          </a:xfrm>
          <a:prstGeom prst="rect">
            <a:avLst/>
          </a:prstGeom>
        </p:spPr>
      </p:pic>
      <p:grpSp>
        <p:nvGrpSpPr>
          <p:cNvPr id="106" name="Group 105">
            <a:extLst>
              <a:ext uri="{FF2B5EF4-FFF2-40B4-BE49-F238E27FC236}">
                <a16:creationId xmlns:a16="http://schemas.microsoft.com/office/drawing/2014/main" id="{C5F3C854-1724-6040-8B77-19A74836BC17}"/>
              </a:ext>
            </a:extLst>
          </p:cNvPr>
          <p:cNvGrpSpPr/>
          <p:nvPr/>
        </p:nvGrpSpPr>
        <p:grpSpPr>
          <a:xfrm>
            <a:off x="10313502" y="3504564"/>
            <a:ext cx="77833" cy="2222288"/>
            <a:chOff x="10313502" y="3504564"/>
            <a:chExt cx="77833" cy="2222288"/>
          </a:xfrm>
        </p:grpSpPr>
        <p:cxnSp>
          <p:nvCxnSpPr>
            <p:cNvPr id="107" name="Straight Connector 106">
              <a:extLst>
                <a:ext uri="{FF2B5EF4-FFF2-40B4-BE49-F238E27FC236}">
                  <a16:creationId xmlns:a16="http://schemas.microsoft.com/office/drawing/2014/main" id="{DE3A8FF1-73F7-D64B-AA18-5E35EEE55789}"/>
                </a:ext>
              </a:extLst>
            </p:cNvPr>
            <p:cNvCxnSpPr>
              <a:cxnSpLocks/>
            </p:cNvCxnSpPr>
            <p:nvPr userDrawn="1"/>
          </p:nvCxnSpPr>
          <p:spPr>
            <a:xfrm>
              <a:off x="10313502" y="4582036"/>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2244BC1-19E3-B74B-A637-FC0C1F6D8F95}"/>
                </a:ext>
              </a:extLst>
            </p:cNvPr>
            <p:cNvCxnSpPr>
              <a:cxnSpLocks/>
            </p:cNvCxnSpPr>
            <p:nvPr userDrawn="1"/>
          </p:nvCxnSpPr>
          <p:spPr>
            <a:xfrm>
              <a:off x="10313502" y="464937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FCFDFA1-DB5E-0649-83CF-27E7E754A925}"/>
                </a:ext>
              </a:extLst>
            </p:cNvPr>
            <p:cNvCxnSpPr>
              <a:cxnSpLocks/>
            </p:cNvCxnSpPr>
            <p:nvPr userDrawn="1"/>
          </p:nvCxnSpPr>
          <p:spPr>
            <a:xfrm>
              <a:off x="10313502" y="471672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D676F2-431E-6D48-84D1-166D56E2F3A8}"/>
                </a:ext>
              </a:extLst>
            </p:cNvPr>
            <p:cNvCxnSpPr>
              <a:cxnSpLocks/>
            </p:cNvCxnSpPr>
            <p:nvPr userDrawn="1"/>
          </p:nvCxnSpPr>
          <p:spPr>
            <a:xfrm>
              <a:off x="10313502" y="478406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2D654BA-D9EA-524A-9279-E46E9876EC7E}"/>
                </a:ext>
              </a:extLst>
            </p:cNvPr>
            <p:cNvCxnSpPr>
              <a:cxnSpLocks/>
            </p:cNvCxnSpPr>
            <p:nvPr userDrawn="1"/>
          </p:nvCxnSpPr>
          <p:spPr>
            <a:xfrm>
              <a:off x="10313502" y="485140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F1E8A14-A499-7640-B948-152D086C0A57}"/>
                </a:ext>
              </a:extLst>
            </p:cNvPr>
            <p:cNvCxnSpPr>
              <a:cxnSpLocks/>
            </p:cNvCxnSpPr>
            <p:nvPr userDrawn="1"/>
          </p:nvCxnSpPr>
          <p:spPr>
            <a:xfrm>
              <a:off x="10313502" y="4918746"/>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B1A0328-0082-EA4C-92E9-6BF094B2987F}"/>
                </a:ext>
              </a:extLst>
            </p:cNvPr>
            <p:cNvCxnSpPr>
              <a:cxnSpLocks/>
            </p:cNvCxnSpPr>
            <p:nvPr userDrawn="1"/>
          </p:nvCxnSpPr>
          <p:spPr>
            <a:xfrm>
              <a:off x="10313502" y="498608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E113798-BE7C-B448-851E-4F81ABA44605}"/>
                </a:ext>
              </a:extLst>
            </p:cNvPr>
            <p:cNvCxnSpPr>
              <a:cxnSpLocks/>
            </p:cNvCxnSpPr>
            <p:nvPr userDrawn="1"/>
          </p:nvCxnSpPr>
          <p:spPr>
            <a:xfrm>
              <a:off x="10313502" y="505343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80D54E1-9E37-A14F-8D37-A72A83AE25E4}"/>
                </a:ext>
              </a:extLst>
            </p:cNvPr>
            <p:cNvCxnSpPr>
              <a:cxnSpLocks/>
            </p:cNvCxnSpPr>
            <p:nvPr userDrawn="1"/>
          </p:nvCxnSpPr>
          <p:spPr>
            <a:xfrm>
              <a:off x="10313502" y="512077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AB594D3-4DFB-1E44-A7F0-F0BF82CA29BB}"/>
                </a:ext>
              </a:extLst>
            </p:cNvPr>
            <p:cNvCxnSpPr>
              <a:cxnSpLocks/>
            </p:cNvCxnSpPr>
            <p:nvPr userDrawn="1"/>
          </p:nvCxnSpPr>
          <p:spPr>
            <a:xfrm>
              <a:off x="10313502" y="518811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7BDCE9C-E06C-9E46-B723-07BEAA668092}"/>
                </a:ext>
              </a:extLst>
            </p:cNvPr>
            <p:cNvCxnSpPr>
              <a:cxnSpLocks/>
            </p:cNvCxnSpPr>
            <p:nvPr userDrawn="1"/>
          </p:nvCxnSpPr>
          <p:spPr>
            <a:xfrm>
              <a:off x="10313502" y="5255456"/>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8F494D5-AB78-254A-994F-7685F4D0E14E}"/>
                </a:ext>
              </a:extLst>
            </p:cNvPr>
            <p:cNvCxnSpPr>
              <a:cxnSpLocks/>
            </p:cNvCxnSpPr>
            <p:nvPr userDrawn="1"/>
          </p:nvCxnSpPr>
          <p:spPr>
            <a:xfrm>
              <a:off x="10313502" y="532279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AB4015E-A2D0-6140-82FA-9519E61809E5}"/>
                </a:ext>
              </a:extLst>
            </p:cNvPr>
            <p:cNvCxnSpPr>
              <a:cxnSpLocks/>
            </p:cNvCxnSpPr>
            <p:nvPr userDrawn="1"/>
          </p:nvCxnSpPr>
          <p:spPr>
            <a:xfrm>
              <a:off x="10313502" y="539014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42A2A7A-14D9-8241-BF32-3C5D40F56D36}"/>
                </a:ext>
              </a:extLst>
            </p:cNvPr>
            <p:cNvCxnSpPr>
              <a:cxnSpLocks/>
            </p:cNvCxnSpPr>
            <p:nvPr userDrawn="1"/>
          </p:nvCxnSpPr>
          <p:spPr>
            <a:xfrm>
              <a:off x="10313502" y="545748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EEF674E-DE67-0243-BB0C-68936C842BA2}"/>
                </a:ext>
              </a:extLst>
            </p:cNvPr>
            <p:cNvCxnSpPr>
              <a:cxnSpLocks/>
            </p:cNvCxnSpPr>
            <p:nvPr userDrawn="1"/>
          </p:nvCxnSpPr>
          <p:spPr>
            <a:xfrm>
              <a:off x="10313502" y="552482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2FB932-B27F-164C-BA88-29D338FDD54B}"/>
                </a:ext>
              </a:extLst>
            </p:cNvPr>
            <p:cNvCxnSpPr>
              <a:cxnSpLocks/>
            </p:cNvCxnSpPr>
            <p:nvPr userDrawn="1"/>
          </p:nvCxnSpPr>
          <p:spPr>
            <a:xfrm>
              <a:off x="10313502" y="5592166"/>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2F59888-863C-0E42-9BFB-8A7573D9CC24}"/>
                </a:ext>
              </a:extLst>
            </p:cNvPr>
            <p:cNvCxnSpPr>
              <a:cxnSpLocks/>
            </p:cNvCxnSpPr>
            <p:nvPr userDrawn="1"/>
          </p:nvCxnSpPr>
          <p:spPr>
            <a:xfrm>
              <a:off x="10313502" y="565950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BEA4889-0591-8F4B-81A0-8C8BD615B841}"/>
                </a:ext>
              </a:extLst>
            </p:cNvPr>
            <p:cNvCxnSpPr>
              <a:cxnSpLocks/>
            </p:cNvCxnSpPr>
            <p:nvPr userDrawn="1"/>
          </p:nvCxnSpPr>
          <p:spPr>
            <a:xfrm>
              <a:off x="10313502" y="572685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D668A08-B5F2-664A-9AF7-80C5B7F09679}"/>
                </a:ext>
              </a:extLst>
            </p:cNvPr>
            <p:cNvCxnSpPr>
              <a:cxnSpLocks/>
            </p:cNvCxnSpPr>
            <p:nvPr userDrawn="1"/>
          </p:nvCxnSpPr>
          <p:spPr>
            <a:xfrm>
              <a:off x="10313502" y="35045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40E0A0F-0620-5A41-95AF-5F632C049AAE}"/>
                </a:ext>
              </a:extLst>
            </p:cNvPr>
            <p:cNvCxnSpPr>
              <a:cxnSpLocks/>
            </p:cNvCxnSpPr>
            <p:nvPr userDrawn="1"/>
          </p:nvCxnSpPr>
          <p:spPr>
            <a:xfrm>
              <a:off x="10313502" y="3571906"/>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782A8E3-CCE0-7747-8AAA-94519D5DE90E}"/>
                </a:ext>
              </a:extLst>
            </p:cNvPr>
            <p:cNvCxnSpPr>
              <a:cxnSpLocks/>
            </p:cNvCxnSpPr>
            <p:nvPr userDrawn="1"/>
          </p:nvCxnSpPr>
          <p:spPr>
            <a:xfrm>
              <a:off x="10313502" y="363924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17B253E-9A56-F044-BEB7-4C4118878AF9}"/>
                </a:ext>
              </a:extLst>
            </p:cNvPr>
            <p:cNvCxnSpPr>
              <a:cxnSpLocks/>
            </p:cNvCxnSpPr>
            <p:nvPr userDrawn="1"/>
          </p:nvCxnSpPr>
          <p:spPr>
            <a:xfrm>
              <a:off x="10313502" y="370659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31AB761-725D-094B-B992-0EAD178CD7CC}"/>
                </a:ext>
              </a:extLst>
            </p:cNvPr>
            <p:cNvCxnSpPr>
              <a:cxnSpLocks/>
            </p:cNvCxnSpPr>
            <p:nvPr userDrawn="1"/>
          </p:nvCxnSpPr>
          <p:spPr>
            <a:xfrm>
              <a:off x="10313502" y="37739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F0AC8F-13D9-DD41-9B20-4F7026BADFA2}"/>
                </a:ext>
              </a:extLst>
            </p:cNvPr>
            <p:cNvCxnSpPr>
              <a:cxnSpLocks/>
            </p:cNvCxnSpPr>
            <p:nvPr userDrawn="1"/>
          </p:nvCxnSpPr>
          <p:spPr>
            <a:xfrm>
              <a:off x="10313502" y="384127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F595AF1-3B53-9349-810B-B80509214067}"/>
                </a:ext>
              </a:extLst>
            </p:cNvPr>
            <p:cNvCxnSpPr>
              <a:cxnSpLocks/>
            </p:cNvCxnSpPr>
            <p:nvPr userDrawn="1"/>
          </p:nvCxnSpPr>
          <p:spPr>
            <a:xfrm>
              <a:off x="10313502" y="3908616"/>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1FF97AC-CF39-FF4E-939D-90B8C5178471}"/>
                </a:ext>
              </a:extLst>
            </p:cNvPr>
            <p:cNvCxnSpPr>
              <a:cxnSpLocks/>
            </p:cNvCxnSpPr>
            <p:nvPr userDrawn="1"/>
          </p:nvCxnSpPr>
          <p:spPr>
            <a:xfrm>
              <a:off x="10313502" y="39759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C094178-F825-E849-8006-781E4AF0C39E}"/>
                </a:ext>
              </a:extLst>
            </p:cNvPr>
            <p:cNvCxnSpPr>
              <a:cxnSpLocks/>
            </p:cNvCxnSpPr>
            <p:nvPr userDrawn="1"/>
          </p:nvCxnSpPr>
          <p:spPr>
            <a:xfrm>
              <a:off x="10313502" y="404330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399B820-22B7-D84C-B0E1-5581E7F7B169}"/>
                </a:ext>
              </a:extLst>
            </p:cNvPr>
            <p:cNvCxnSpPr>
              <a:cxnSpLocks/>
            </p:cNvCxnSpPr>
            <p:nvPr userDrawn="1"/>
          </p:nvCxnSpPr>
          <p:spPr>
            <a:xfrm>
              <a:off x="10313502" y="411064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E96E36C-2C5A-B744-B27F-D41109CEAF5F}"/>
                </a:ext>
              </a:extLst>
            </p:cNvPr>
            <p:cNvCxnSpPr>
              <a:cxnSpLocks/>
            </p:cNvCxnSpPr>
            <p:nvPr userDrawn="1"/>
          </p:nvCxnSpPr>
          <p:spPr>
            <a:xfrm>
              <a:off x="10313502" y="417798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95E1D7A-0A5D-0748-B413-AAB03B31E4B4}"/>
                </a:ext>
              </a:extLst>
            </p:cNvPr>
            <p:cNvCxnSpPr>
              <a:cxnSpLocks/>
            </p:cNvCxnSpPr>
            <p:nvPr userDrawn="1"/>
          </p:nvCxnSpPr>
          <p:spPr>
            <a:xfrm>
              <a:off x="10313502" y="4245326"/>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D538F4C-82D0-944A-96D4-142AADCE9AB2}"/>
                </a:ext>
              </a:extLst>
            </p:cNvPr>
            <p:cNvCxnSpPr>
              <a:cxnSpLocks/>
            </p:cNvCxnSpPr>
            <p:nvPr userDrawn="1"/>
          </p:nvCxnSpPr>
          <p:spPr>
            <a:xfrm>
              <a:off x="10313502" y="431266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B2FAED-C121-034B-A629-0675E52AB503}"/>
                </a:ext>
              </a:extLst>
            </p:cNvPr>
            <p:cNvCxnSpPr>
              <a:cxnSpLocks/>
            </p:cNvCxnSpPr>
            <p:nvPr userDrawn="1"/>
          </p:nvCxnSpPr>
          <p:spPr>
            <a:xfrm>
              <a:off x="10313502" y="438001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BCD4C65-D67B-5040-AF84-028757F129D3}"/>
                </a:ext>
              </a:extLst>
            </p:cNvPr>
            <p:cNvCxnSpPr>
              <a:cxnSpLocks/>
            </p:cNvCxnSpPr>
            <p:nvPr userDrawn="1"/>
          </p:nvCxnSpPr>
          <p:spPr>
            <a:xfrm>
              <a:off x="10313502" y="444735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9F45C1B-7503-074C-A0DF-C9329AD2A8F3}"/>
                </a:ext>
              </a:extLst>
            </p:cNvPr>
            <p:cNvCxnSpPr>
              <a:cxnSpLocks/>
            </p:cNvCxnSpPr>
            <p:nvPr userDrawn="1"/>
          </p:nvCxnSpPr>
          <p:spPr>
            <a:xfrm>
              <a:off x="10313502" y="451469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153" name="Oval 152">
            <a:extLst>
              <a:ext uri="{FF2B5EF4-FFF2-40B4-BE49-F238E27FC236}">
                <a16:creationId xmlns:a16="http://schemas.microsoft.com/office/drawing/2014/main" id="{9131C8C4-E35F-D241-A711-04ED04C59C02}"/>
              </a:ext>
            </a:extLst>
          </p:cNvPr>
          <p:cNvSpPr/>
          <p:nvPr/>
        </p:nvSpPr>
        <p:spPr>
          <a:xfrm>
            <a:off x="9468759" y="5273197"/>
            <a:ext cx="3329978" cy="3329978"/>
          </a:xfrm>
          <a:prstGeom prst="ellipse">
            <a:avLst/>
          </a:prstGeom>
          <a:noFill/>
          <a:ln w="254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4" name="Picture 153" descr="A picture containing drawing, flower&#10;&#10;Description automatically generated">
            <a:extLst>
              <a:ext uri="{FF2B5EF4-FFF2-40B4-BE49-F238E27FC236}">
                <a16:creationId xmlns:a16="http://schemas.microsoft.com/office/drawing/2014/main" id="{328E0D30-A1BA-8D40-800F-6235AA1C5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5497" y="0"/>
            <a:ext cx="881828" cy="3975958"/>
          </a:xfrm>
          <a:prstGeom prst="rect">
            <a:avLst/>
          </a:prstGeom>
        </p:spPr>
      </p:pic>
      <p:pic>
        <p:nvPicPr>
          <p:cNvPr id="155" name="Picture 154">
            <a:extLst>
              <a:ext uri="{FF2B5EF4-FFF2-40B4-BE49-F238E27FC236}">
                <a16:creationId xmlns:a16="http://schemas.microsoft.com/office/drawing/2014/main" id="{6F9A22CC-8E52-734E-BFCA-2B4E6E9DBC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4568" y="1549719"/>
            <a:ext cx="4414407" cy="2426239"/>
          </a:xfrm>
          <a:prstGeom prst="rect">
            <a:avLst/>
          </a:prstGeom>
        </p:spPr>
      </p:pic>
      <p:pic>
        <p:nvPicPr>
          <p:cNvPr id="156" name="Picture 155">
            <a:extLst>
              <a:ext uri="{FF2B5EF4-FFF2-40B4-BE49-F238E27FC236}">
                <a16:creationId xmlns:a16="http://schemas.microsoft.com/office/drawing/2014/main" id="{7E837E4C-B144-E042-816B-287EB4362039}"/>
              </a:ext>
            </a:extLst>
          </p:cNvPr>
          <p:cNvPicPr>
            <a:picLocks noChangeAspect="1"/>
          </p:cNvPicPr>
          <p:nvPr/>
        </p:nvPicPr>
        <p:blipFill rotWithShape="1">
          <a:blip r:embed="rId6"/>
          <a:srcRect l="17812" t="-939"/>
          <a:stretch/>
        </p:blipFill>
        <p:spPr>
          <a:xfrm>
            <a:off x="5767754" y="0"/>
            <a:ext cx="4392246" cy="295003"/>
          </a:xfrm>
          <a:prstGeom prst="rect">
            <a:avLst/>
          </a:prstGeom>
        </p:spPr>
      </p:pic>
    </p:spTree>
    <p:extLst>
      <p:ext uri="{BB962C8B-B14F-4D97-AF65-F5344CB8AC3E}">
        <p14:creationId xmlns:p14="http://schemas.microsoft.com/office/powerpoint/2010/main" val="72930767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Slide_Nod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82D1A-581E-3E67-5305-497EF4B5D814}"/>
              </a:ext>
            </a:extLst>
          </p:cNvPr>
          <p:cNvPicPr>
            <a:picLocks noChangeAspect="1"/>
          </p:cNvPicPr>
          <p:nvPr/>
        </p:nvPicPr>
        <p:blipFill rotWithShape="1">
          <a:blip r:embed="rId2">
            <a:extLst>
              <a:ext uri="{28A0092B-C50C-407E-A947-70E740481C1C}">
                <a14:useLocalDpi xmlns:a14="http://schemas.microsoft.com/office/drawing/2010/main" val="0"/>
              </a:ext>
            </a:extLst>
          </a:blip>
          <a:srcRect l="746" t="383"/>
          <a:stretch/>
        </p:blipFill>
        <p:spPr>
          <a:xfrm>
            <a:off x="0" y="0"/>
            <a:ext cx="10029812" cy="6869563"/>
          </a:xfrm>
          <a:prstGeom prst="rect">
            <a:avLst/>
          </a:prstGeom>
        </p:spPr>
      </p:pic>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3"/>
          <a:stretch>
            <a:fillRect/>
          </a:stretch>
        </p:blipFill>
        <p:spPr>
          <a:xfrm>
            <a:off x="11653279" y="151334"/>
            <a:ext cx="366576" cy="293261"/>
          </a:xfrm>
          <a:prstGeom prst="rect">
            <a:avLst/>
          </a:prstGeom>
        </p:spPr>
      </p:pic>
      <p:sp>
        <p:nvSpPr>
          <p:cNvPr id="6" name="Rectangle 5">
            <a:extLst>
              <a:ext uri="{FF2B5EF4-FFF2-40B4-BE49-F238E27FC236}">
                <a16:creationId xmlns:a16="http://schemas.microsoft.com/office/drawing/2014/main" id="{2FC390CB-324D-4441-BE46-D10A3EEE5CA6}"/>
              </a:ext>
            </a:extLst>
          </p:cNvPr>
          <p:cNvSpPr/>
          <p:nvPr/>
        </p:nvSpPr>
        <p:spPr>
          <a:xfrm>
            <a:off x="-9422" y="0"/>
            <a:ext cx="881448" cy="176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91B3D39F-7EB7-4F44-9475-A44BCF752969}"/>
              </a:ext>
            </a:extLst>
          </p:cNvPr>
          <p:cNvSpPr/>
          <p:nvPr/>
        </p:nvSpPr>
        <p:spPr>
          <a:xfrm>
            <a:off x="9661413" y="4567075"/>
            <a:ext cx="368399" cy="1471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BA951AAB-40B2-C94A-BD02-61BBB9EF651D}"/>
              </a:ext>
            </a:extLst>
          </p:cNvPr>
          <p:cNvGrpSpPr/>
          <p:nvPr/>
        </p:nvGrpSpPr>
        <p:grpSpPr>
          <a:xfrm>
            <a:off x="237031" y="203093"/>
            <a:ext cx="77833" cy="1626919"/>
            <a:chOff x="-77833" y="203093"/>
            <a:chExt cx="77833" cy="1626919"/>
          </a:xfrm>
        </p:grpSpPr>
        <p:cxnSp>
          <p:nvCxnSpPr>
            <p:cNvPr id="9" name="Straight Connector 8">
              <a:extLst>
                <a:ext uri="{FF2B5EF4-FFF2-40B4-BE49-F238E27FC236}">
                  <a16:creationId xmlns:a16="http://schemas.microsoft.com/office/drawing/2014/main" id="{97D00AD4-4F8E-D341-9E46-A514948C5417}"/>
                </a:ext>
              </a:extLst>
            </p:cNvPr>
            <p:cNvCxnSpPr>
              <a:cxnSpLocks/>
            </p:cNvCxnSpPr>
            <p:nvPr userDrawn="1"/>
          </p:nvCxnSpPr>
          <p:spPr>
            <a:xfrm>
              <a:off x="-77833" y="128770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B5F9F9-94EA-A348-B4EF-709A14047952}"/>
                </a:ext>
              </a:extLst>
            </p:cNvPr>
            <p:cNvCxnSpPr>
              <a:cxnSpLocks/>
            </p:cNvCxnSpPr>
            <p:nvPr userDrawn="1"/>
          </p:nvCxnSpPr>
          <p:spPr>
            <a:xfrm>
              <a:off x="-77833" y="20309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0427C4-7141-4443-8E03-8D5933353870}"/>
                </a:ext>
              </a:extLst>
            </p:cNvPr>
            <p:cNvCxnSpPr>
              <a:cxnSpLocks/>
            </p:cNvCxnSpPr>
            <p:nvPr userDrawn="1"/>
          </p:nvCxnSpPr>
          <p:spPr>
            <a:xfrm>
              <a:off x="-77833" y="2708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BF79A1-212E-3345-919D-50C6F0BE589E}"/>
                </a:ext>
              </a:extLst>
            </p:cNvPr>
            <p:cNvCxnSpPr>
              <a:cxnSpLocks/>
            </p:cNvCxnSpPr>
            <p:nvPr userDrawn="1"/>
          </p:nvCxnSpPr>
          <p:spPr>
            <a:xfrm>
              <a:off x="-77833" y="33866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EA9D86-682D-CA4F-BADA-504A692703B0}"/>
                </a:ext>
              </a:extLst>
            </p:cNvPr>
            <p:cNvCxnSpPr>
              <a:cxnSpLocks/>
            </p:cNvCxnSpPr>
            <p:nvPr userDrawn="1"/>
          </p:nvCxnSpPr>
          <p:spPr>
            <a:xfrm>
              <a:off x="-77833" y="40645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68F105-6132-CB4D-B0D8-C3AC7AA0A482}"/>
                </a:ext>
              </a:extLst>
            </p:cNvPr>
            <p:cNvCxnSpPr>
              <a:cxnSpLocks/>
            </p:cNvCxnSpPr>
            <p:nvPr userDrawn="1"/>
          </p:nvCxnSpPr>
          <p:spPr>
            <a:xfrm>
              <a:off x="-77833" y="4742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129A9-0E43-924B-8459-9DEE26998931}"/>
                </a:ext>
              </a:extLst>
            </p:cNvPr>
            <p:cNvCxnSpPr>
              <a:cxnSpLocks/>
            </p:cNvCxnSpPr>
            <p:nvPr userDrawn="1"/>
          </p:nvCxnSpPr>
          <p:spPr>
            <a:xfrm>
              <a:off x="-77833" y="5420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78A11-CE40-864A-8B65-A2FFD6010923}"/>
                </a:ext>
              </a:extLst>
            </p:cNvPr>
            <p:cNvCxnSpPr>
              <a:cxnSpLocks/>
            </p:cNvCxnSpPr>
            <p:nvPr userDrawn="1"/>
          </p:nvCxnSpPr>
          <p:spPr>
            <a:xfrm>
              <a:off x="-77833" y="60982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021165-15FC-7F45-B4D5-759EB423F4AE}"/>
                </a:ext>
              </a:extLst>
            </p:cNvPr>
            <p:cNvCxnSpPr>
              <a:cxnSpLocks/>
            </p:cNvCxnSpPr>
            <p:nvPr userDrawn="1"/>
          </p:nvCxnSpPr>
          <p:spPr>
            <a:xfrm>
              <a:off x="-77833" y="67760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05BB3E-9B12-B14C-9F4A-30ECE8635856}"/>
                </a:ext>
              </a:extLst>
            </p:cNvPr>
            <p:cNvCxnSpPr>
              <a:cxnSpLocks/>
            </p:cNvCxnSpPr>
            <p:nvPr userDrawn="1"/>
          </p:nvCxnSpPr>
          <p:spPr>
            <a:xfrm>
              <a:off x="-77833" y="7453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C6D953-5D79-B54E-A5AD-7A5F746986B5}"/>
                </a:ext>
              </a:extLst>
            </p:cNvPr>
            <p:cNvCxnSpPr>
              <a:cxnSpLocks/>
            </p:cNvCxnSpPr>
            <p:nvPr userDrawn="1"/>
          </p:nvCxnSpPr>
          <p:spPr>
            <a:xfrm>
              <a:off x="-77833" y="81318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C5B8E-F887-DF47-A86C-32828EA5746E}"/>
                </a:ext>
              </a:extLst>
            </p:cNvPr>
            <p:cNvCxnSpPr>
              <a:cxnSpLocks/>
            </p:cNvCxnSpPr>
            <p:nvPr userDrawn="1"/>
          </p:nvCxnSpPr>
          <p:spPr>
            <a:xfrm>
              <a:off x="-77833" y="88097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3FB6D5-7597-EB47-B27B-D376DBD0B718}"/>
                </a:ext>
              </a:extLst>
            </p:cNvPr>
            <p:cNvCxnSpPr>
              <a:cxnSpLocks/>
            </p:cNvCxnSpPr>
            <p:nvPr userDrawn="1"/>
          </p:nvCxnSpPr>
          <p:spPr>
            <a:xfrm>
              <a:off x="-77833" y="94876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22E93A-6EEF-3C49-9CDB-17B0E501A399}"/>
                </a:ext>
              </a:extLst>
            </p:cNvPr>
            <p:cNvCxnSpPr>
              <a:cxnSpLocks/>
            </p:cNvCxnSpPr>
            <p:nvPr userDrawn="1"/>
          </p:nvCxnSpPr>
          <p:spPr>
            <a:xfrm>
              <a:off x="-77833" y="10165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5806F8-8788-684A-9F24-C74D0A6751E3}"/>
                </a:ext>
              </a:extLst>
            </p:cNvPr>
            <p:cNvCxnSpPr>
              <a:cxnSpLocks/>
            </p:cNvCxnSpPr>
            <p:nvPr userDrawn="1"/>
          </p:nvCxnSpPr>
          <p:spPr>
            <a:xfrm>
              <a:off x="-77833" y="108433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6330A5-CE3F-7C45-9AE8-9C7B6F758695}"/>
                </a:ext>
              </a:extLst>
            </p:cNvPr>
            <p:cNvCxnSpPr>
              <a:cxnSpLocks/>
            </p:cNvCxnSpPr>
            <p:nvPr userDrawn="1"/>
          </p:nvCxnSpPr>
          <p:spPr>
            <a:xfrm>
              <a:off x="-77833" y="115212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C97B6C-F58C-3A44-80EE-59609040B0C6}"/>
                </a:ext>
              </a:extLst>
            </p:cNvPr>
            <p:cNvCxnSpPr>
              <a:cxnSpLocks/>
            </p:cNvCxnSpPr>
            <p:nvPr userDrawn="1"/>
          </p:nvCxnSpPr>
          <p:spPr>
            <a:xfrm>
              <a:off x="-77833" y="12199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E7F714-FB17-D243-A0BB-21EBCFC4F966}"/>
                </a:ext>
              </a:extLst>
            </p:cNvPr>
            <p:cNvCxnSpPr>
              <a:cxnSpLocks/>
            </p:cNvCxnSpPr>
            <p:nvPr userDrawn="1"/>
          </p:nvCxnSpPr>
          <p:spPr>
            <a:xfrm>
              <a:off x="-77833" y="135548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5C8C33-D2A9-DC46-BE62-BA179E924DEB}"/>
                </a:ext>
              </a:extLst>
            </p:cNvPr>
            <p:cNvCxnSpPr>
              <a:cxnSpLocks/>
            </p:cNvCxnSpPr>
            <p:nvPr userDrawn="1"/>
          </p:nvCxnSpPr>
          <p:spPr>
            <a:xfrm>
              <a:off x="-77833" y="142327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5C0F20-62DC-484F-B9E5-368709D2698A}"/>
                </a:ext>
              </a:extLst>
            </p:cNvPr>
            <p:cNvCxnSpPr>
              <a:cxnSpLocks/>
            </p:cNvCxnSpPr>
            <p:nvPr userDrawn="1"/>
          </p:nvCxnSpPr>
          <p:spPr>
            <a:xfrm>
              <a:off x="-77833" y="14910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2FEAF43-8FD3-6D49-8B08-A1EAD938B163}"/>
                </a:ext>
              </a:extLst>
            </p:cNvPr>
            <p:cNvCxnSpPr>
              <a:cxnSpLocks/>
            </p:cNvCxnSpPr>
            <p:nvPr userDrawn="1"/>
          </p:nvCxnSpPr>
          <p:spPr>
            <a:xfrm>
              <a:off x="-77833" y="155885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271630-1E35-4E44-96F1-55B9F7C5B2B4}"/>
                </a:ext>
              </a:extLst>
            </p:cNvPr>
            <p:cNvCxnSpPr>
              <a:cxnSpLocks/>
            </p:cNvCxnSpPr>
            <p:nvPr userDrawn="1"/>
          </p:nvCxnSpPr>
          <p:spPr>
            <a:xfrm>
              <a:off x="-77833" y="162664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C440C7-A6D2-2C4A-AED9-D6340388660B}"/>
                </a:ext>
              </a:extLst>
            </p:cNvPr>
            <p:cNvCxnSpPr>
              <a:cxnSpLocks/>
            </p:cNvCxnSpPr>
            <p:nvPr userDrawn="1"/>
          </p:nvCxnSpPr>
          <p:spPr>
            <a:xfrm>
              <a:off x="-77833" y="16944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6B46CB-DBDB-4B4D-A532-CD2627FC24E5}"/>
                </a:ext>
              </a:extLst>
            </p:cNvPr>
            <p:cNvCxnSpPr>
              <a:cxnSpLocks/>
            </p:cNvCxnSpPr>
            <p:nvPr userDrawn="1"/>
          </p:nvCxnSpPr>
          <p:spPr>
            <a:xfrm>
              <a:off x="-77833" y="17622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5F168D-7F94-ED44-9DEF-669FEB48486C}"/>
                </a:ext>
              </a:extLst>
            </p:cNvPr>
            <p:cNvCxnSpPr>
              <a:cxnSpLocks/>
            </p:cNvCxnSpPr>
            <p:nvPr userDrawn="1"/>
          </p:nvCxnSpPr>
          <p:spPr>
            <a:xfrm>
              <a:off x="-77833" y="1830012"/>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09E50D98-FA84-524D-847E-4015B692D5B6}"/>
              </a:ext>
            </a:extLst>
          </p:cNvPr>
          <p:cNvGrpSpPr/>
          <p:nvPr/>
        </p:nvGrpSpPr>
        <p:grpSpPr>
          <a:xfrm rot="5400000" flipH="1">
            <a:off x="3617558" y="-1406246"/>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Rectangle 52">
            <a:extLst>
              <a:ext uri="{FF2B5EF4-FFF2-40B4-BE49-F238E27FC236}">
                <a16:creationId xmlns:a16="http://schemas.microsoft.com/office/drawing/2014/main" id="{233E1CBB-5161-1141-99A2-686137D0D35E}"/>
              </a:ext>
            </a:extLst>
          </p:cNvPr>
          <p:cNvSpPr/>
          <p:nvPr/>
        </p:nvSpPr>
        <p:spPr>
          <a:xfrm rot="16200000">
            <a:off x="5521698" y="-26225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a:extLst>
              <a:ext uri="{FF2B5EF4-FFF2-40B4-BE49-F238E27FC236}">
                <a16:creationId xmlns:a16="http://schemas.microsoft.com/office/drawing/2014/main" id="{79F8A94A-8C44-E646-B31D-373462E07307}"/>
              </a:ext>
            </a:extLst>
          </p:cNvPr>
          <p:cNvGrpSpPr/>
          <p:nvPr/>
        </p:nvGrpSpPr>
        <p:grpSpPr>
          <a:xfrm>
            <a:off x="7245525" y="297964"/>
            <a:ext cx="1480642" cy="546992"/>
            <a:chOff x="7245525" y="297964"/>
            <a:chExt cx="1480642" cy="546992"/>
          </a:xfrm>
          <a:solidFill>
            <a:schemeClr val="bg2"/>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Oval 53">
            <a:extLst>
              <a:ext uri="{FF2B5EF4-FFF2-40B4-BE49-F238E27FC236}">
                <a16:creationId xmlns:a16="http://schemas.microsoft.com/office/drawing/2014/main" id="{47020BD5-D565-F242-87DE-CDA998CC5BEE}"/>
              </a:ext>
            </a:extLst>
          </p:cNvPr>
          <p:cNvSpPr/>
          <p:nvPr/>
        </p:nvSpPr>
        <p:spPr>
          <a:xfrm>
            <a:off x="4514426" y="-1779373"/>
            <a:ext cx="3473801" cy="3473801"/>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1</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mn-lt"/>
                <a:ea typeface="Roboto Light" panose="02000000000000000000" pitchFamily="2" charset="0"/>
                <a:cs typeface="Arial" panose="020B0604020202020204" pitchFamily="34" charset="0"/>
              </a:defRPr>
            </a:lvl1pPr>
          </a:lstStyle>
          <a:p>
            <a:pPr lvl="0"/>
            <a:r>
              <a:rPr lang="en-US" dirty="0"/>
              <a:t>Subhead copy here Arial 20 point</a:t>
            </a:r>
          </a:p>
        </p:txBody>
      </p:sp>
      <p:pic>
        <p:nvPicPr>
          <p:cNvPr id="2" name="Graphic 1">
            <a:extLst>
              <a:ext uri="{FF2B5EF4-FFF2-40B4-BE49-F238E27FC236}">
                <a16:creationId xmlns:a16="http://schemas.microsoft.com/office/drawing/2014/main" id="{8C3496C6-ED62-6BDB-25D5-414E076235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410148149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Slide_Binar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18012-4675-A352-2663-843C76B24C02}"/>
              </a:ext>
            </a:extLst>
          </p:cNvPr>
          <p:cNvPicPr>
            <a:picLocks noChangeAspect="1"/>
          </p:cNvPicPr>
          <p:nvPr/>
        </p:nvPicPr>
        <p:blipFill rotWithShape="1">
          <a:blip r:embed="rId2">
            <a:extLst>
              <a:ext uri="{28A0092B-C50C-407E-A947-70E740481C1C}">
                <a14:useLocalDpi xmlns:a14="http://schemas.microsoft.com/office/drawing/2010/main" val="0"/>
              </a:ext>
            </a:extLst>
          </a:blip>
          <a:srcRect t="383"/>
          <a:stretch/>
        </p:blipFill>
        <p:spPr>
          <a:xfrm>
            <a:off x="0" y="1"/>
            <a:ext cx="10029812" cy="6858000"/>
          </a:xfrm>
          <a:prstGeom prst="rect">
            <a:avLst/>
          </a:prstGeom>
        </p:spPr>
      </p:pic>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3"/>
          <a:stretch>
            <a:fillRect/>
          </a:stretch>
        </p:blipFill>
        <p:spPr>
          <a:xfrm>
            <a:off x="11653279" y="151334"/>
            <a:ext cx="366576" cy="293261"/>
          </a:xfrm>
          <a:prstGeom prst="rect">
            <a:avLst/>
          </a:prstGeom>
        </p:spPr>
      </p:pic>
      <p:grpSp>
        <p:nvGrpSpPr>
          <p:cNvPr id="39" name="Group 38">
            <a:extLst>
              <a:ext uri="{FF2B5EF4-FFF2-40B4-BE49-F238E27FC236}">
                <a16:creationId xmlns:a16="http://schemas.microsoft.com/office/drawing/2014/main" id="{09E50D98-FA84-524D-847E-4015B692D5B6}"/>
              </a:ext>
            </a:extLst>
          </p:cNvPr>
          <p:cNvGrpSpPr/>
          <p:nvPr/>
        </p:nvGrpSpPr>
        <p:grpSpPr>
          <a:xfrm rot="5400000" flipH="1">
            <a:off x="983620" y="-1406246"/>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Rectangle 52">
            <a:extLst>
              <a:ext uri="{FF2B5EF4-FFF2-40B4-BE49-F238E27FC236}">
                <a16:creationId xmlns:a16="http://schemas.microsoft.com/office/drawing/2014/main" id="{233E1CBB-5161-1141-99A2-686137D0D35E}"/>
              </a:ext>
            </a:extLst>
          </p:cNvPr>
          <p:cNvSpPr/>
          <p:nvPr/>
        </p:nvSpPr>
        <p:spPr>
          <a:xfrm rot="16200000">
            <a:off x="2996726" y="-371222"/>
            <a:ext cx="527369" cy="12703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 name="Picture 64" descr="A picture containing drawing, flower&#10;&#10;Description automatically generated">
            <a:extLst>
              <a:ext uri="{FF2B5EF4-FFF2-40B4-BE49-F238E27FC236}">
                <a16:creationId xmlns:a16="http://schemas.microsoft.com/office/drawing/2014/main" id="{CB2474A8-6DFF-0541-A20E-426A72600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795" y="-1310370"/>
            <a:ext cx="881828" cy="3975958"/>
          </a:xfrm>
          <a:prstGeom prst="rect">
            <a:avLst/>
          </a:prstGeom>
        </p:spPr>
      </p:pic>
      <p:sp>
        <p:nvSpPr>
          <p:cNvPr id="23" name="Text Placeholder 2">
            <a:extLst>
              <a:ext uri="{FF2B5EF4-FFF2-40B4-BE49-F238E27FC236}">
                <a16:creationId xmlns:a16="http://schemas.microsoft.com/office/drawing/2014/main" id="{3B0BC627-F557-3D46-8088-2DECA42460AF}"/>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1</a:t>
            </a:r>
          </a:p>
        </p:txBody>
      </p:sp>
      <p:sp>
        <p:nvSpPr>
          <p:cNvPr id="25" name="Text Placeholder 2">
            <a:extLst>
              <a:ext uri="{FF2B5EF4-FFF2-40B4-BE49-F238E27FC236}">
                <a16:creationId xmlns:a16="http://schemas.microsoft.com/office/drawing/2014/main" id="{F86426B0-2840-D94F-A636-92FC5EF1EF86}"/>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mn-lt"/>
                <a:ea typeface="Roboto Light" panose="02000000000000000000" pitchFamily="2" charset="0"/>
                <a:cs typeface="Arial" panose="020B0604020202020204" pitchFamily="34" charset="0"/>
              </a:defRPr>
            </a:lvl1pPr>
          </a:lstStyle>
          <a:p>
            <a:pPr lvl="0"/>
            <a:r>
              <a:rPr lang="en-US" dirty="0"/>
              <a:t>Subhead copy here Arial 20 point</a:t>
            </a:r>
          </a:p>
        </p:txBody>
      </p:sp>
      <p:pic>
        <p:nvPicPr>
          <p:cNvPr id="2" name="Graphic 1">
            <a:extLst>
              <a:ext uri="{FF2B5EF4-FFF2-40B4-BE49-F238E27FC236}">
                <a16:creationId xmlns:a16="http://schemas.microsoft.com/office/drawing/2014/main" id="{F411CB50-A2B3-C888-8624-CCAF3CFDF8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33569632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SectionSlide_Blu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5EE540FB-8F30-BF4F-A062-2EF6E9C6E3F6}"/>
              </a:ext>
            </a:extLst>
          </p:cNvPr>
          <p:cNvSpPr/>
          <p:nvPr/>
        </p:nvSpPr>
        <p:spPr>
          <a:xfrm>
            <a:off x="0" y="-281"/>
            <a:ext cx="10029814" cy="68582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C98823C8-924D-3042-B3F1-627FD929DCE3}"/>
              </a:ext>
            </a:extLst>
          </p:cNvPr>
          <p:cNvPicPr>
            <a:picLocks noChangeAspect="1"/>
          </p:cNvPicPr>
          <p:nvPr/>
        </p:nvPicPr>
        <p:blipFill>
          <a:blip r:embed="rId2">
            <a:duotone>
              <a:schemeClr val="bg2">
                <a:shade val="45000"/>
                <a:satMod val="135000"/>
              </a:schemeClr>
              <a:prstClr val="white"/>
            </a:duotone>
            <a:alphaModFix/>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6221600" y="-2094068"/>
            <a:ext cx="4526610" cy="4554577"/>
          </a:xfrm>
          <a:prstGeom prst="rect">
            <a:avLst/>
          </a:prstGeom>
        </p:spPr>
      </p:pic>
      <p:sp>
        <p:nvSpPr>
          <p:cNvPr id="37" name="Rectangle 36">
            <a:extLst>
              <a:ext uri="{FF2B5EF4-FFF2-40B4-BE49-F238E27FC236}">
                <a16:creationId xmlns:a16="http://schemas.microsoft.com/office/drawing/2014/main" id="{0CBD7883-413E-B94F-A333-0052938CA118}"/>
              </a:ext>
            </a:extLst>
          </p:cNvPr>
          <p:cNvSpPr/>
          <p:nvPr/>
        </p:nvSpPr>
        <p:spPr>
          <a:xfrm>
            <a:off x="10029813" y="232347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9BF79CB-4E95-9E47-9777-7A7AD0D44975}"/>
              </a:ext>
            </a:extLst>
          </p:cNvPr>
          <p:cNvSpPr/>
          <p:nvPr/>
        </p:nvSpPr>
        <p:spPr>
          <a:xfrm rot="5400000">
            <a:off x="8970621" y="1058911"/>
            <a:ext cx="2323756"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a:extLst>
              <a:ext uri="{FF2B5EF4-FFF2-40B4-BE49-F238E27FC236}">
                <a16:creationId xmlns:a16="http://schemas.microsoft.com/office/drawing/2014/main" id="{D1894930-BCB9-D441-A67E-CB204DC73FF2}"/>
              </a:ext>
            </a:extLst>
          </p:cNvPr>
          <p:cNvSpPr/>
          <p:nvPr/>
        </p:nvSpPr>
        <p:spPr>
          <a:xfrm>
            <a:off x="10029813" y="1638125"/>
            <a:ext cx="881448" cy="176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63" name="Picture 62">
            <a:extLst>
              <a:ext uri="{FF2B5EF4-FFF2-40B4-BE49-F238E27FC236}">
                <a16:creationId xmlns:a16="http://schemas.microsoft.com/office/drawing/2014/main" id="{4E8D1BC2-53F6-A944-953C-FC2EE83ECD63}"/>
              </a:ext>
            </a:extLst>
          </p:cNvPr>
          <p:cNvPicPr>
            <a:picLocks noChangeAspect="1"/>
          </p:cNvPicPr>
          <p:nvPr/>
        </p:nvPicPr>
        <p:blipFill rotWithShape="1">
          <a:blip r:embed="rId4"/>
          <a:srcRect l="47222" t="-44936"/>
          <a:stretch/>
        </p:blipFill>
        <p:spPr>
          <a:xfrm rot="16200000">
            <a:off x="9084217" y="4641472"/>
            <a:ext cx="2149228" cy="679163"/>
          </a:xfrm>
          <a:prstGeom prst="rect">
            <a:avLst/>
          </a:prstGeom>
        </p:spPr>
      </p:pic>
      <p:sp>
        <p:nvSpPr>
          <p:cNvPr id="32" name="Text Placeholder 2">
            <a:extLst>
              <a:ext uri="{FF2B5EF4-FFF2-40B4-BE49-F238E27FC236}">
                <a16:creationId xmlns:a16="http://schemas.microsoft.com/office/drawing/2014/main" id="{1B41588B-794B-E742-999E-447ECC27FBF1}"/>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1</a:t>
            </a:r>
          </a:p>
        </p:txBody>
      </p:sp>
      <p:sp>
        <p:nvSpPr>
          <p:cNvPr id="33" name="Text Placeholder 2">
            <a:extLst>
              <a:ext uri="{FF2B5EF4-FFF2-40B4-BE49-F238E27FC236}">
                <a16:creationId xmlns:a16="http://schemas.microsoft.com/office/drawing/2014/main" id="{BD2955BE-B972-9E47-9BA2-67EE809B5C79}"/>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mn-lt"/>
                <a:ea typeface="Roboto Light" panose="02000000000000000000" pitchFamily="2" charset="0"/>
                <a:cs typeface="Arial" panose="020B0604020202020204" pitchFamily="34" charset="0"/>
              </a:defRPr>
            </a:lvl1pPr>
          </a:lstStyle>
          <a:p>
            <a:pPr lvl="0"/>
            <a:r>
              <a:rPr lang="en-US" dirty="0"/>
              <a:t>Subhead copy here Arial 20 point</a:t>
            </a:r>
          </a:p>
        </p:txBody>
      </p:sp>
      <p:pic>
        <p:nvPicPr>
          <p:cNvPr id="2" name="Graphic 1">
            <a:extLst>
              <a:ext uri="{FF2B5EF4-FFF2-40B4-BE49-F238E27FC236}">
                <a16:creationId xmlns:a16="http://schemas.microsoft.com/office/drawing/2014/main" id="{FB3AE73B-E760-735A-2040-DB08068D92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87557267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Slide_Yellow">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2934A48-3740-B24A-83B0-704EEE6934A6}"/>
              </a:ext>
            </a:extLst>
          </p:cNvPr>
          <p:cNvGrpSpPr/>
          <p:nvPr/>
        </p:nvGrpSpPr>
        <p:grpSpPr>
          <a:xfrm>
            <a:off x="10022318" y="857082"/>
            <a:ext cx="77833" cy="1626919"/>
            <a:chOff x="-77833" y="203093"/>
            <a:chExt cx="77833" cy="1626919"/>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a:off x="-77833" y="128770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a:off x="-77833" y="20309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a:off x="-77833" y="2708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a:off x="-77833" y="33866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a:off x="-77833" y="40645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a:off x="-77833" y="4742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a:off x="-77833" y="5420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a:off x="-77833" y="60982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a:off x="-77833" y="67760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a:off x="-77833" y="7453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a:off x="-77833" y="81318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a:off x="-77833" y="88097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a:off x="-77833" y="94876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a:off x="-77833" y="10165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a:off x="-77833" y="108433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a:off x="-77833" y="115212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a:off x="-77833" y="12199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a:off x="-77833" y="135548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a:off x="-77833" y="142327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a:off x="-77833" y="14910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a:off x="-77833" y="155885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a:off x="-77833" y="162664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a:off x="-77833" y="16944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a:off x="-77833" y="17622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a:off x="-77833" y="1830012"/>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91B3D39F-7EB7-4F44-9475-A44BCF752969}"/>
              </a:ext>
            </a:extLst>
          </p:cNvPr>
          <p:cNvSpPr/>
          <p:nvPr/>
        </p:nvSpPr>
        <p:spPr>
          <a:xfrm>
            <a:off x="-1" y="0"/>
            <a:ext cx="10029815" cy="6869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p:nvSpPr>
        <p:spPr>
          <a:xfrm rot="5400000">
            <a:off x="9602276" y="6225093"/>
            <a:ext cx="1060445"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Rectangle 5">
            <a:extLst>
              <a:ext uri="{FF2B5EF4-FFF2-40B4-BE49-F238E27FC236}">
                <a16:creationId xmlns:a16="http://schemas.microsoft.com/office/drawing/2014/main" id="{2FC390CB-324D-4441-BE46-D10A3EEE5CA6}"/>
              </a:ext>
            </a:extLst>
          </p:cNvPr>
          <p:cNvSpPr/>
          <p:nvPr/>
        </p:nvSpPr>
        <p:spPr>
          <a:xfrm>
            <a:off x="10029813" y="5146985"/>
            <a:ext cx="515767" cy="175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Oval 86">
            <a:extLst>
              <a:ext uri="{FF2B5EF4-FFF2-40B4-BE49-F238E27FC236}">
                <a16:creationId xmlns:a16="http://schemas.microsoft.com/office/drawing/2014/main" id="{3B8AD3C3-C128-B54C-A3B8-3049588C1462}"/>
              </a:ext>
            </a:extLst>
          </p:cNvPr>
          <p:cNvSpPr/>
          <p:nvPr/>
        </p:nvSpPr>
        <p:spPr>
          <a:xfrm>
            <a:off x="-2113914" y="-408656"/>
            <a:ext cx="3344932" cy="3344932"/>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2">
            <a:extLst>
              <a:ext uri="{FF2B5EF4-FFF2-40B4-BE49-F238E27FC236}">
                <a16:creationId xmlns:a16="http://schemas.microsoft.com/office/drawing/2014/main" id="{12B3A51E-A480-D84D-A3FE-AF1E2439206D}"/>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a:solidFill>
                  <a:schemeClr val="accent6"/>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1</a:t>
            </a:r>
          </a:p>
        </p:txBody>
      </p:sp>
      <p:sp>
        <p:nvSpPr>
          <p:cNvPr id="47" name="Text Placeholder 2">
            <a:extLst>
              <a:ext uri="{FF2B5EF4-FFF2-40B4-BE49-F238E27FC236}">
                <a16:creationId xmlns:a16="http://schemas.microsoft.com/office/drawing/2014/main" id="{D96063F6-278E-DA42-BD6B-308059733CBF}"/>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mn-lt"/>
                <a:ea typeface="Roboto Light" panose="02000000000000000000" pitchFamily="2" charset="0"/>
                <a:cs typeface="Arial" panose="020B0604020202020204" pitchFamily="34" charset="0"/>
              </a:defRPr>
            </a:lvl1pPr>
          </a:lstStyle>
          <a:p>
            <a:pPr lvl="0"/>
            <a:r>
              <a:rPr lang="en-US" dirty="0"/>
              <a:t>Subhead copy here Arial 20 point</a:t>
            </a:r>
          </a:p>
        </p:txBody>
      </p:sp>
      <p:sp>
        <p:nvSpPr>
          <p:cNvPr id="53" name="Rectangle 52">
            <a:extLst>
              <a:ext uri="{FF2B5EF4-FFF2-40B4-BE49-F238E27FC236}">
                <a16:creationId xmlns:a16="http://schemas.microsoft.com/office/drawing/2014/main" id="{233E1CBB-5161-1141-99A2-686137D0D35E}"/>
              </a:ext>
            </a:extLst>
          </p:cNvPr>
          <p:cNvSpPr/>
          <p:nvPr/>
        </p:nvSpPr>
        <p:spPr>
          <a:xfrm>
            <a:off x="10029813" y="0"/>
            <a:ext cx="374088" cy="846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raphic 1">
            <a:extLst>
              <a:ext uri="{FF2B5EF4-FFF2-40B4-BE49-F238E27FC236}">
                <a16:creationId xmlns:a16="http://schemas.microsoft.com/office/drawing/2014/main" id="{5835BAEF-DCC8-FD70-237A-7D4D5CE242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417287410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Slide_Orange">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6A84D2B-02A7-CC46-89E4-D8E1E16DFE11}"/>
              </a:ext>
            </a:extLst>
          </p:cNvPr>
          <p:cNvSpPr/>
          <p:nvPr/>
        </p:nvSpPr>
        <p:spPr>
          <a:xfrm rot="5400000">
            <a:off x="9585923" y="5183711"/>
            <a:ext cx="1093151"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a:extLst>
              <a:ext uri="{FF2B5EF4-FFF2-40B4-BE49-F238E27FC236}">
                <a16:creationId xmlns:a16="http://schemas.microsoft.com/office/drawing/2014/main" id="{562A1F11-AE6A-094F-A6C7-5D3705076508}"/>
              </a:ext>
            </a:extLst>
          </p:cNvPr>
          <p:cNvSpPr/>
          <p:nvPr/>
        </p:nvSpPr>
        <p:spPr>
          <a:xfrm>
            <a:off x="10029813" y="5832972"/>
            <a:ext cx="374088" cy="7906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C171ED0-3AB3-9F41-9046-CB051D16F6FD}"/>
              </a:ext>
            </a:extLst>
          </p:cNvPr>
          <p:cNvSpPr/>
          <p:nvPr/>
        </p:nvSpPr>
        <p:spPr>
          <a:xfrm>
            <a:off x="0" y="0"/>
            <a:ext cx="100298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descr="A picture containing drawing, flower&#10;&#10;Description automatically generated">
            <a:extLst>
              <a:ext uri="{FF2B5EF4-FFF2-40B4-BE49-F238E27FC236}">
                <a16:creationId xmlns:a16="http://schemas.microsoft.com/office/drawing/2014/main" id="{17193F81-2B91-5048-8203-19BB20CF8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3705" y="-1003707"/>
            <a:ext cx="881828" cy="3975958"/>
          </a:xfrm>
          <a:prstGeom prst="rect">
            <a:avLst/>
          </a:prstGeom>
        </p:spPr>
      </p:pic>
      <p:sp>
        <p:nvSpPr>
          <p:cNvPr id="32" name="Rectangle 31">
            <a:extLst>
              <a:ext uri="{FF2B5EF4-FFF2-40B4-BE49-F238E27FC236}">
                <a16:creationId xmlns:a16="http://schemas.microsoft.com/office/drawing/2014/main" id="{07D9826D-60DB-0342-BAF1-8480D1551541}"/>
              </a:ext>
            </a:extLst>
          </p:cNvPr>
          <p:cNvSpPr/>
          <p:nvPr/>
        </p:nvSpPr>
        <p:spPr>
          <a:xfrm>
            <a:off x="10029813" y="4683859"/>
            <a:ext cx="374088" cy="124709"/>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B29CECA2-BC3D-744F-AAAE-22AD84284A7A}"/>
              </a:ext>
            </a:extLst>
          </p:cNvPr>
          <p:cNvPicPr>
            <a:picLocks noChangeAspect="1"/>
          </p:cNvPicPr>
          <p:nvPr/>
        </p:nvPicPr>
        <p:blipFill>
          <a:blip r:embed="rId3">
            <a:duotone>
              <a:schemeClr val="bg2">
                <a:shade val="45000"/>
                <a:satMod val="135000"/>
              </a:schemeClr>
              <a:prstClr val="white"/>
            </a:duotone>
            <a:alphaModFix/>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637026" y="-2065153"/>
            <a:ext cx="3551052" cy="3572992"/>
          </a:xfrm>
          <a:prstGeom prst="rect">
            <a:avLst/>
          </a:prstGeom>
        </p:spPr>
      </p:pic>
      <p:grpSp>
        <p:nvGrpSpPr>
          <p:cNvPr id="34" name="Group 33">
            <a:extLst>
              <a:ext uri="{FF2B5EF4-FFF2-40B4-BE49-F238E27FC236}">
                <a16:creationId xmlns:a16="http://schemas.microsoft.com/office/drawing/2014/main" id="{62241988-C8EB-804B-9DBC-12C7901D1E89}"/>
              </a:ext>
            </a:extLst>
          </p:cNvPr>
          <p:cNvGrpSpPr/>
          <p:nvPr/>
        </p:nvGrpSpPr>
        <p:grpSpPr>
          <a:xfrm>
            <a:off x="0" y="259046"/>
            <a:ext cx="1965714" cy="87302"/>
            <a:chOff x="0" y="259046"/>
            <a:chExt cx="1965714" cy="87302"/>
          </a:xfrm>
        </p:grpSpPr>
        <p:cxnSp>
          <p:nvCxnSpPr>
            <p:cNvPr id="35" name="Straight Connector 34">
              <a:extLst>
                <a:ext uri="{FF2B5EF4-FFF2-40B4-BE49-F238E27FC236}">
                  <a16:creationId xmlns:a16="http://schemas.microsoft.com/office/drawing/2014/main" id="{184FD6C9-6C79-FC46-9751-9615568800C0}"/>
                </a:ext>
              </a:extLst>
            </p:cNvPr>
            <p:cNvCxnSpPr>
              <a:cxnSpLocks/>
            </p:cNvCxnSpPr>
            <p:nvPr userDrawn="1"/>
          </p:nvCxnSpPr>
          <p:spPr>
            <a:xfrm rot="5400000">
              <a:off x="50339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F009F62-222C-BD4E-A834-2BB1580B77CE}"/>
                </a:ext>
              </a:extLst>
            </p:cNvPr>
            <p:cNvCxnSpPr>
              <a:cxnSpLocks/>
            </p:cNvCxnSpPr>
            <p:nvPr userDrawn="1"/>
          </p:nvCxnSpPr>
          <p:spPr>
            <a:xfrm rot="5400000">
              <a:off x="1588003"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6F004F2-2420-0047-B947-90435A1A9CC8}"/>
                </a:ext>
              </a:extLst>
            </p:cNvPr>
            <p:cNvCxnSpPr>
              <a:cxnSpLocks/>
            </p:cNvCxnSpPr>
            <p:nvPr userDrawn="1"/>
          </p:nvCxnSpPr>
          <p:spPr>
            <a:xfrm rot="5400000">
              <a:off x="1520215"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F603E-0006-BF4F-97B7-56BA0FE1F1E0}"/>
                </a:ext>
              </a:extLst>
            </p:cNvPr>
            <p:cNvCxnSpPr>
              <a:cxnSpLocks/>
            </p:cNvCxnSpPr>
            <p:nvPr userDrawn="1"/>
          </p:nvCxnSpPr>
          <p:spPr>
            <a:xfrm rot="5400000">
              <a:off x="1452427"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0AA9C7-BCE3-4A4F-8AB0-C650D325C90F}"/>
                </a:ext>
              </a:extLst>
            </p:cNvPr>
            <p:cNvCxnSpPr>
              <a:cxnSpLocks/>
            </p:cNvCxnSpPr>
            <p:nvPr userDrawn="1"/>
          </p:nvCxnSpPr>
          <p:spPr>
            <a:xfrm rot="5400000">
              <a:off x="1384639"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A9C36B6-5E8E-4E4A-9BAE-8726B77C1628}"/>
                </a:ext>
              </a:extLst>
            </p:cNvPr>
            <p:cNvCxnSpPr>
              <a:cxnSpLocks/>
            </p:cNvCxnSpPr>
            <p:nvPr userDrawn="1"/>
          </p:nvCxnSpPr>
          <p:spPr>
            <a:xfrm rot="5400000">
              <a:off x="131685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69A815-3D3D-2A48-9845-F412B0333CD9}"/>
                </a:ext>
              </a:extLst>
            </p:cNvPr>
            <p:cNvCxnSpPr>
              <a:cxnSpLocks/>
            </p:cNvCxnSpPr>
            <p:nvPr userDrawn="1"/>
          </p:nvCxnSpPr>
          <p:spPr>
            <a:xfrm rot="5400000">
              <a:off x="124906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A264B79-CC66-A445-8D9E-74A10D402AD1}"/>
                </a:ext>
              </a:extLst>
            </p:cNvPr>
            <p:cNvCxnSpPr>
              <a:cxnSpLocks/>
            </p:cNvCxnSpPr>
            <p:nvPr userDrawn="1"/>
          </p:nvCxnSpPr>
          <p:spPr>
            <a:xfrm rot="5400000">
              <a:off x="118127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7549EA1-D360-A14D-BE4E-A9E5E8545692}"/>
                </a:ext>
              </a:extLst>
            </p:cNvPr>
            <p:cNvCxnSpPr>
              <a:cxnSpLocks/>
            </p:cNvCxnSpPr>
            <p:nvPr userDrawn="1"/>
          </p:nvCxnSpPr>
          <p:spPr>
            <a:xfrm rot="5400000">
              <a:off x="111348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E033A11-8EDE-4647-BEF9-566DE7CD486E}"/>
                </a:ext>
              </a:extLst>
            </p:cNvPr>
            <p:cNvCxnSpPr>
              <a:cxnSpLocks/>
            </p:cNvCxnSpPr>
            <p:nvPr userDrawn="1"/>
          </p:nvCxnSpPr>
          <p:spPr>
            <a:xfrm rot="5400000">
              <a:off x="104569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7A1D94-EFE9-1245-BAEF-1D2E037356F0}"/>
                </a:ext>
              </a:extLst>
            </p:cNvPr>
            <p:cNvCxnSpPr>
              <a:cxnSpLocks/>
            </p:cNvCxnSpPr>
            <p:nvPr userDrawn="1"/>
          </p:nvCxnSpPr>
          <p:spPr>
            <a:xfrm rot="5400000">
              <a:off x="97791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F3B941-FAC8-E542-9F1A-49F60FCF9971}"/>
                </a:ext>
              </a:extLst>
            </p:cNvPr>
            <p:cNvCxnSpPr>
              <a:cxnSpLocks/>
            </p:cNvCxnSpPr>
            <p:nvPr userDrawn="1"/>
          </p:nvCxnSpPr>
          <p:spPr>
            <a:xfrm rot="5400000">
              <a:off x="91012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0441E2-1C59-1C4D-8C27-2DCCDEBACB2E}"/>
                </a:ext>
              </a:extLst>
            </p:cNvPr>
            <p:cNvCxnSpPr>
              <a:cxnSpLocks/>
            </p:cNvCxnSpPr>
            <p:nvPr userDrawn="1"/>
          </p:nvCxnSpPr>
          <p:spPr>
            <a:xfrm rot="5400000">
              <a:off x="84233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2823F44-64AD-8140-B9C5-D264CC7AFCC2}"/>
                </a:ext>
              </a:extLst>
            </p:cNvPr>
            <p:cNvCxnSpPr>
              <a:cxnSpLocks/>
            </p:cNvCxnSpPr>
            <p:nvPr userDrawn="1"/>
          </p:nvCxnSpPr>
          <p:spPr>
            <a:xfrm rot="5400000">
              <a:off x="77454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F1CAA48-0988-DF4A-9A57-66CD11A4B6A8}"/>
                </a:ext>
              </a:extLst>
            </p:cNvPr>
            <p:cNvCxnSpPr>
              <a:cxnSpLocks/>
            </p:cNvCxnSpPr>
            <p:nvPr userDrawn="1"/>
          </p:nvCxnSpPr>
          <p:spPr>
            <a:xfrm rot="5400000">
              <a:off x="70675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BDD0F03-13D4-024F-A53A-341CD7E5543D}"/>
                </a:ext>
              </a:extLst>
            </p:cNvPr>
            <p:cNvCxnSpPr>
              <a:cxnSpLocks/>
            </p:cNvCxnSpPr>
            <p:nvPr userDrawn="1"/>
          </p:nvCxnSpPr>
          <p:spPr>
            <a:xfrm rot="5400000">
              <a:off x="63897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5E18D68-CC95-9E4A-AD03-3CC10EFBE1EA}"/>
                </a:ext>
              </a:extLst>
            </p:cNvPr>
            <p:cNvCxnSpPr>
              <a:cxnSpLocks/>
            </p:cNvCxnSpPr>
            <p:nvPr userDrawn="1"/>
          </p:nvCxnSpPr>
          <p:spPr>
            <a:xfrm rot="5400000">
              <a:off x="57118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B706BAF-B3E4-DC48-AA03-F5E7ABFCAFB9}"/>
                </a:ext>
              </a:extLst>
            </p:cNvPr>
            <p:cNvCxnSpPr>
              <a:cxnSpLocks/>
            </p:cNvCxnSpPr>
            <p:nvPr userDrawn="1"/>
          </p:nvCxnSpPr>
          <p:spPr>
            <a:xfrm rot="5400000">
              <a:off x="43560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5BECA6D-C8A9-8A49-9823-DFF2587D77FF}"/>
                </a:ext>
              </a:extLst>
            </p:cNvPr>
            <p:cNvCxnSpPr>
              <a:cxnSpLocks/>
            </p:cNvCxnSpPr>
            <p:nvPr userDrawn="1"/>
          </p:nvCxnSpPr>
          <p:spPr>
            <a:xfrm rot="5400000">
              <a:off x="36781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EBC9D05-87B0-1B41-8BEE-6D1DBA3FD67B}"/>
                </a:ext>
              </a:extLst>
            </p:cNvPr>
            <p:cNvCxnSpPr>
              <a:cxnSpLocks/>
            </p:cNvCxnSpPr>
            <p:nvPr userDrawn="1"/>
          </p:nvCxnSpPr>
          <p:spPr>
            <a:xfrm rot="5400000">
              <a:off x="30003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979134D-E316-9D4F-8D62-54E21F8DB475}"/>
                </a:ext>
              </a:extLst>
            </p:cNvPr>
            <p:cNvCxnSpPr>
              <a:cxnSpLocks/>
            </p:cNvCxnSpPr>
            <p:nvPr userDrawn="1"/>
          </p:nvCxnSpPr>
          <p:spPr>
            <a:xfrm rot="5400000">
              <a:off x="23224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CF819B0-F14A-CD4B-81D2-70820DCB4158}"/>
                </a:ext>
              </a:extLst>
            </p:cNvPr>
            <p:cNvCxnSpPr>
              <a:cxnSpLocks/>
            </p:cNvCxnSpPr>
            <p:nvPr userDrawn="1"/>
          </p:nvCxnSpPr>
          <p:spPr>
            <a:xfrm rot="5400000">
              <a:off x="16445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DDF9A1A-017D-4146-B6A5-8F2A30D4D9D4}"/>
                </a:ext>
              </a:extLst>
            </p:cNvPr>
            <p:cNvCxnSpPr>
              <a:cxnSpLocks/>
            </p:cNvCxnSpPr>
            <p:nvPr userDrawn="1"/>
          </p:nvCxnSpPr>
          <p:spPr>
            <a:xfrm rot="5400000">
              <a:off x="9666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4D50D4-D935-6A40-98E9-B29EB8549F3D}"/>
                </a:ext>
              </a:extLst>
            </p:cNvPr>
            <p:cNvCxnSpPr>
              <a:cxnSpLocks/>
            </p:cNvCxnSpPr>
            <p:nvPr userDrawn="1"/>
          </p:nvCxnSpPr>
          <p:spPr>
            <a:xfrm rot="5400000">
              <a:off x="2887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7AD0FF3-C05B-B045-B8C5-85AC0C864D95}"/>
                </a:ext>
              </a:extLst>
            </p:cNvPr>
            <p:cNvCxnSpPr>
              <a:cxnSpLocks/>
            </p:cNvCxnSpPr>
            <p:nvPr userDrawn="1"/>
          </p:nvCxnSpPr>
          <p:spPr>
            <a:xfrm rot="5400000">
              <a:off x="-3891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A853B01-02C0-CE4F-809D-EC6387006800}"/>
                </a:ext>
              </a:extLst>
            </p:cNvPr>
            <p:cNvCxnSpPr>
              <a:cxnSpLocks/>
            </p:cNvCxnSpPr>
            <p:nvPr userDrawn="1"/>
          </p:nvCxnSpPr>
          <p:spPr>
            <a:xfrm rot="5400000">
              <a:off x="50339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2D517BD-88EA-CB49-AC16-7ED646C7C26D}"/>
                </a:ext>
              </a:extLst>
            </p:cNvPr>
            <p:cNvCxnSpPr>
              <a:cxnSpLocks/>
            </p:cNvCxnSpPr>
            <p:nvPr userDrawn="1"/>
          </p:nvCxnSpPr>
          <p:spPr>
            <a:xfrm rot="5400000">
              <a:off x="1588003"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93D0D1-651E-CB4E-8732-ECB2814076EF}"/>
                </a:ext>
              </a:extLst>
            </p:cNvPr>
            <p:cNvCxnSpPr>
              <a:cxnSpLocks/>
            </p:cNvCxnSpPr>
            <p:nvPr userDrawn="1"/>
          </p:nvCxnSpPr>
          <p:spPr>
            <a:xfrm rot="5400000">
              <a:off x="1520215"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946FC77-E161-E44F-BDD5-A80A924DBA4E}"/>
                </a:ext>
              </a:extLst>
            </p:cNvPr>
            <p:cNvCxnSpPr>
              <a:cxnSpLocks/>
            </p:cNvCxnSpPr>
            <p:nvPr userDrawn="1"/>
          </p:nvCxnSpPr>
          <p:spPr>
            <a:xfrm rot="5400000">
              <a:off x="1452427"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DF338D2-8F54-7340-A2A7-798A68B2A8B5}"/>
                </a:ext>
              </a:extLst>
            </p:cNvPr>
            <p:cNvCxnSpPr>
              <a:cxnSpLocks/>
            </p:cNvCxnSpPr>
            <p:nvPr userDrawn="1"/>
          </p:nvCxnSpPr>
          <p:spPr>
            <a:xfrm rot="5400000">
              <a:off x="1384639"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36839EE-29AA-1043-B1C0-F349C2943ACD}"/>
                </a:ext>
              </a:extLst>
            </p:cNvPr>
            <p:cNvCxnSpPr>
              <a:cxnSpLocks/>
            </p:cNvCxnSpPr>
            <p:nvPr userDrawn="1"/>
          </p:nvCxnSpPr>
          <p:spPr>
            <a:xfrm rot="5400000">
              <a:off x="131685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E5D7FDB-DE60-6843-A901-B8A1D3D52DAD}"/>
                </a:ext>
              </a:extLst>
            </p:cNvPr>
            <p:cNvCxnSpPr>
              <a:cxnSpLocks/>
            </p:cNvCxnSpPr>
            <p:nvPr userDrawn="1"/>
          </p:nvCxnSpPr>
          <p:spPr>
            <a:xfrm rot="5400000">
              <a:off x="124906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30DE159-30FE-DF45-9C85-A2C5E79B7C9B}"/>
                </a:ext>
              </a:extLst>
            </p:cNvPr>
            <p:cNvCxnSpPr>
              <a:cxnSpLocks/>
            </p:cNvCxnSpPr>
            <p:nvPr userDrawn="1"/>
          </p:nvCxnSpPr>
          <p:spPr>
            <a:xfrm rot="5400000">
              <a:off x="118127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B1FB442-88D2-C046-AEE9-1DD56CE7DBEC}"/>
                </a:ext>
              </a:extLst>
            </p:cNvPr>
            <p:cNvCxnSpPr>
              <a:cxnSpLocks/>
            </p:cNvCxnSpPr>
            <p:nvPr userDrawn="1"/>
          </p:nvCxnSpPr>
          <p:spPr>
            <a:xfrm rot="5400000">
              <a:off x="111348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742C6F9-B6F5-C24D-AE48-CB0E9F54D3DE}"/>
                </a:ext>
              </a:extLst>
            </p:cNvPr>
            <p:cNvCxnSpPr>
              <a:cxnSpLocks/>
            </p:cNvCxnSpPr>
            <p:nvPr userDrawn="1"/>
          </p:nvCxnSpPr>
          <p:spPr>
            <a:xfrm rot="5400000">
              <a:off x="104569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A275271-53D7-8A41-9DA1-E00B7B297757}"/>
                </a:ext>
              </a:extLst>
            </p:cNvPr>
            <p:cNvCxnSpPr>
              <a:cxnSpLocks/>
            </p:cNvCxnSpPr>
            <p:nvPr userDrawn="1"/>
          </p:nvCxnSpPr>
          <p:spPr>
            <a:xfrm rot="5400000">
              <a:off x="97791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63E2712-ABBC-AF43-84DB-997C60D0CBB0}"/>
                </a:ext>
              </a:extLst>
            </p:cNvPr>
            <p:cNvCxnSpPr>
              <a:cxnSpLocks/>
            </p:cNvCxnSpPr>
            <p:nvPr userDrawn="1"/>
          </p:nvCxnSpPr>
          <p:spPr>
            <a:xfrm rot="5400000">
              <a:off x="91012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9FC3D32-1ED1-154A-8CD3-734AD1B6BA47}"/>
                </a:ext>
              </a:extLst>
            </p:cNvPr>
            <p:cNvCxnSpPr>
              <a:cxnSpLocks/>
            </p:cNvCxnSpPr>
            <p:nvPr userDrawn="1"/>
          </p:nvCxnSpPr>
          <p:spPr>
            <a:xfrm rot="5400000">
              <a:off x="84233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49A84B0-FB8F-B744-8E67-B74B0595AA4E}"/>
                </a:ext>
              </a:extLst>
            </p:cNvPr>
            <p:cNvCxnSpPr>
              <a:cxnSpLocks/>
            </p:cNvCxnSpPr>
            <p:nvPr userDrawn="1"/>
          </p:nvCxnSpPr>
          <p:spPr>
            <a:xfrm rot="5400000">
              <a:off x="77454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B8A8A0D-7239-C94A-8497-5F4012370BD5}"/>
                </a:ext>
              </a:extLst>
            </p:cNvPr>
            <p:cNvCxnSpPr>
              <a:cxnSpLocks/>
            </p:cNvCxnSpPr>
            <p:nvPr userDrawn="1"/>
          </p:nvCxnSpPr>
          <p:spPr>
            <a:xfrm rot="5400000">
              <a:off x="70675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177D17-1C7D-8942-B838-759C69A96901}"/>
                </a:ext>
              </a:extLst>
            </p:cNvPr>
            <p:cNvCxnSpPr>
              <a:cxnSpLocks/>
            </p:cNvCxnSpPr>
            <p:nvPr userDrawn="1"/>
          </p:nvCxnSpPr>
          <p:spPr>
            <a:xfrm rot="5400000">
              <a:off x="63897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4F7339F-C986-DC46-9DBD-3819ABA8F2A5}"/>
                </a:ext>
              </a:extLst>
            </p:cNvPr>
            <p:cNvCxnSpPr>
              <a:cxnSpLocks/>
            </p:cNvCxnSpPr>
            <p:nvPr userDrawn="1"/>
          </p:nvCxnSpPr>
          <p:spPr>
            <a:xfrm rot="5400000">
              <a:off x="57118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D46E626-C808-9C41-986C-D10FA8F66472}"/>
                </a:ext>
              </a:extLst>
            </p:cNvPr>
            <p:cNvCxnSpPr>
              <a:cxnSpLocks/>
            </p:cNvCxnSpPr>
            <p:nvPr userDrawn="1"/>
          </p:nvCxnSpPr>
          <p:spPr>
            <a:xfrm rot="5400000">
              <a:off x="43560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FA16795-2164-5B46-BC08-584F11264700}"/>
                </a:ext>
              </a:extLst>
            </p:cNvPr>
            <p:cNvCxnSpPr>
              <a:cxnSpLocks/>
            </p:cNvCxnSpPr>
            <p:nvPr userDrawn="1"/>
          </p:nvCxnSpPr>
          <p:spPr>
            <a:xfrm rot="5400000">
              <a:off x="36781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014D60A-41F4-2E47-9BBE-46D33D310ACE}"/>
                </a:ext>
              </a:extLst>
            </p:cNvPr>
            <p:cNvCxnSpPr>
              <a:cxnSpLocks/>
            </p:cNvCxnSpPr>
            <p:nvPr userDrawn="1"/>
          </p:nvCxnSpPr>
          <p:spPr>
            <a:xfrm rot="5400000">
              <a:off x="30003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34E78-0777-3B4F-B984-1D7ED21041CE}"/>
                </a:ext>
              </a:extLst>
            </p:cNvPr>
            <p:cNvCxnSpPr>
              <a:cxnSpLocks/>
            </p:cNvCxnSpPr>
            <p:nvPr userDrawn="1"/>
          </p:nvCxnSpPr>
          <p:spPr>
            <a:xfrm rot="5400000">
              <a:off x="23224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D19BF8A-72B5-5345-A38E-CAB6A7FA7F03}"/>
                </a:ext>
              </a:extLst>
            </p:cNvPr>
            <p:cNvCxnSpPr>
              <a:cxnSpLocks/>
            </p:cNvCxnSpPr>
            <p:nvPr userDrawn="1"/>
          </p:nvCxnSpPr>
          <p:spPr>
            <a:xfrm rot="5400000">
              <a:off x="16445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44F607-30C4-7244-8B44-90AF19071BDE}"/>
                </a:ext>
              </a:extLst>
            </p:cNvPr>
            <p:cNvCxnSpPr>
              <a:cxnSpLocks/>
            </p:cNvCxnSpPr>
            <p:nvPr userDrawn="1"/>
          </p:nvCxnSpPr>
          <p:spPr>
            <a:xfrm rot="5400000">
              <a:off x="9666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B0EB6F4-221B-3D43-B323-0E699223A224}"/>
                </a:ext>
              </a:extLst>
            </p:cNvPr>
            <p:cNvCxnSpPr>
              <a:cxnSpLocks/>
            </p:cNvCxnSpPr>
            <p:nvPr userDrawn="1"/>
          </p:nvCxnSpPr>
          <p:spPr>
            <a:xfrm rot="5400000">
              <a:off x="2887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11D7D1F-77BF-A845-885F-4785128D71BD}"/>
                </a:ext>
              </a:extLst>
            </p:cNvPr>
            <p:cNvCxnSpPr>
              <a:cxnSpLocks/>
            </p:cNvCxnSpPr>
            <p:nvPr userDrawn="1"/>
          </p:nvCxnSpPr>
          <p:spPr>
            <a:xfrm rot="5400000">
              <a:off x="-3891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C69715F-7222-A94D-A37E-CCA03F05218D}"/>
                </a:ext>
              </a:extLst>
            </p:cNvPr>
            <p:cNvCxnSpPr>
              <a:cxnSpLocks/>
            </p:cNvCxnSpPr>
            <p:nvPr userDrawn="1"/>
          </p:nvCxnSpPr>
          <p:spPr>
            <a:xfrm rot="5400000">
              <a:off x="1926797"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949C85F-CBAD-D243-955A-D8A479EE0A46}"/>
                </a:ext>
              </a:extLst>
            </p:cNvPr>
            <p:cNvCxnSpPr>
              <a:cxnSpLocks/>
            </p:cNvCxnSpPr>
            <p:nvPr userDrawn="1"/>
          </p:nvCxnSpPr>
          <p:spPr>
            <a:xfrm rot="5400000">
              <a:off x="1859009"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3743DFB-D574-4344-9B34-9852516BBC75}"/>
                </a:ext>
              </a:extLst>
            </p:cNvPr>
            <p:cNvCxnSpPr>
              <a:cxnSpLocks/>
            </p:cNvCxnSpPr>
            <p:nvPr userDrawn="1"/>
          </p:nvCxnSpPr>
          <p:spPr>
            <a:xfrm rot="5400000">
              <a:off x="1791221"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956BFB4-C1DC-6F4D-9939-09976B771E32}"/>
                </a:ext>
              </a:extLst>
            </p:cNvPr>
            <p:cNvCxnSpPr>
              <a:cxnSpLocks/>
            </p:cNvCxnSpPr>
            <p:nvPr userDrawn="1"/>
          </p:nvCxnSpPr>
          <p:spPr>
            <a:xfrm rot="5400000">
              <a:off x="1723433"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EB11B4C-891A-CB46-8ACA-8951F863DDA7}"/>
                </a:ext>
              </a:extLst>
            </p:cNvPr>
            <p:cNvCxnSpPr>
              <a:cxnSpLocks/>
            </p:cNvCxnSpPr>
            <p:nvPr userDrawn="1"/>
          </p:nvCxnSpPr>
          <p:spPr>
            <a:xfrm rot="5400000">
              <a:off x="1655645"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23" name="Text Placeholder 2">
            <a:extLst>
              <a:ext uri="{FF2B5EF4-FFF2-40B4-BE49-F238E27FC236}">
                <a16:creationId xmlns:a16="http://schemas.microsoft.com/office/drawing/2014/main" id="{51C22E66-4102-B046-AE89-381E22E66859}"/>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1</a:t>
            </a:r>
          </a:p>
        </p:txBody>
      </p:sp>
      <p:sp>
        <p:nvSpPr>
          <p:cNvPr id="25" name="Text Placeholder 2">
            <a:extLst>
              <a:ext uri="{FF2B5EF4-FFF2-40B4-BE49-F238E27FC236}">
                <a16:creationId xmlns:a16="http://schemas.microsoft.com/office/drawing/2014/main" id="{D61AF26B-8AC6-6341-85CC-3330F9B15D9D}"/>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mn-lt"/>
                <a:ea typeface="Roboto Light" panose="02000000000000000000" pitchFamily="2" charset="0"/>
                <a:cs typeface="Arial" panose="020B0604020202020204" pitchFamily="34" charset="0"/>
              </a:defRPr>
            </a:lvl1pPr>
          </a:lstStyle>
          <a:p>
            <a:pPr lvl="0"/>
            <a:r>
              <a:rPr lang="en-US" dirty="0"/>
              <a:t>Subhead copy here Arial 20 point</a:t>
            </a:r>
          </a:p>
        </p:txBody>
      </p:sp>
      <p:pic>
        <p:nvPicPr>
          <p:cNvPr id="3" name="Graphic 2">
            <a:extLst>
              <a:ext uri="{FF2B5EF4-FFF2-40B4-BE49-F238E27FC236}">
                <a16:creationId xmlns:a16="http://schemas.microsoft.com/office/drawing/2014/main" id="{F2C7589D-D214-420A-04B1-93A1FAA49A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190318581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Slide_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p:nvSpPr>
        <p:spPr>
          <a:xfrm>
            <a:off x="0" y="-280"/>
            <a:ext cx="10029814" cy="68525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09E50D98-FA84-524D-847E-4015B692D5B6}"/>
              </a:ext>
            </a:extLst>
          </p:cNvPr>
          <p:cNvGrpSpPr/>
          <p:nvPr/>
        </p:nvGrpSpPr>
        <p:grpSpPr>
          <a:xfrm flipH="1">
            <a:off x="10036109" y="438209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Rectangle 52">
            <a:extLst>
              <a:ext uri="{FF2B5EF4-FFF2-40B4-BE49-F238E27FC236}">
                <a16:creationId xmlns:a16="http://schemas.microsoft.com/office/drawing/2014/main" id="{233E1CBB-5161-1141-99A2-686137D0D35E}"/>
              </a:ext>
            </a:extLst>
          </p:cNvPr>
          <p:cNvSpPr/>
          <p:nvPr/>
        </p:nvSpPr>
        <p:spPr>
          <a:xfrm>
            <a:off x="10029813" y="232347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a:extLst>
              <a:ext uri="{FF2B5EF4-FFF2-40B4-BE49-F238E27FC236}">
                <a16:creationId xmlns:a16="http://schemas.microsoft.com/office/drawing/2014/main" id="{79F8A94A-8C44-E646-B31D-373462E07307}"/>
              </a:ext>
            </a:extLst>
          </p:cNvPr>
          <p:cNvGrpSpPr/>
          <p:nvPr/>
        </p:nvGrpSpPr>
        <p:grpSpPr>
          <a:xfrm>
            <a:off x="115639" y="576489"/>
            <a:ext cx="1480642" cy="546992"/>
            <a:chOff x="7245525" y="297964"/>
            <a:chExt cx="1480642" cy="546992"/>
          </a:xfrm>
          <a:solidFill>
            <a:schemeClr val="accent2">
              <a:lumMod val="60000"/>
              <a:lumOff val="40000"/>
              <a:alpha val="73000"/>
            </a:schemeClr>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Rectangle 66">
            <a:extLst>
              <a:ext uri="{FF2B5EF4-FFF2-40B4-BE49-F238E27FC236}">
                <a16:creationId xmlns:a16="http://schemas.microsoft.com/office/drawing/2014/main" id="{B6B3DECF-DECD-A94E-8508-259F13D7CDAE}"/>
              </a:ext>
            </a:extLst>
          </p:cNvPr>
          <p:cNvSpPr/>
          <p:nvPr/>
        </p:nvSpPr>
        <p:spPr>
          <a:xfrm rot="5400000">
            <a:off x="8970621" y="1058911"/>
            <a:ext cx="2323756"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Rectangle 5">
            <a:extLst>
              <a:ext uri="{FF2B5EF4-FFF2-40B4-BE49-F238E27FC236}">
                <a16:creationId xmlns:a16="http://schemas.microsoft.com/office/drawing/2014/main" id="{2FC390CB-324D-4441-BE46-D10A3EEE5CA6}"/>
              </a:ext>
            </a:extLst>
          </p:cNvPr>
          <p:cNvSpPr/>
          <p:nvPr/>
        </p:nvSpPr>
        <p:spPr>
          <a:xfrm>
            <a:off x="10029813" y="1638125"/>
            <a:ext cx="881448" cy="176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Text Placeholder 2">
            <a:extLst>
              <a:ext uri="{FF2B5EF4-FFF2-40B4-BE49-F238E27FC236}">
                <a16:creationId xmlns:a16="http://schemas.microsoft.com/office/drawing/2014/main" id="{1B41588B-794B-E742-999E-447ECC27FBF1}"/>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1</a:t>
            </a:r>
          </a:p>
        </p:txBody>
      </p:sp>
      <p:sp>
        <p:nvSpPr>
          <p:cNvPr id="33" name="Text Placeholder 2">
            <a:extLst>
              <a:ext uri="{FF2B5EF4-FFF2-40B4-BE49-F238E27FC236}">
                <a16:creationId xmlns:a16="http://schemas.microsoft.com/office/drawing/2014/main" id="{BD2955BE-B972-9E47-9BA2-67EE809B5C79}"/>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mn-lt"/>
                <a:ea typeface="Roboto Light" panose="02000000000000000000" pitchFamily="2" charset="0"/>
                <a:cs typeface="Arial" panose="020B0604020202020204" pitchFamily="34" charset="0"/>
              </a:defRPr>
            </a:lvl1pPr>
          </a:lstStyle>
          <a:p>
            <a:pPr lvl="0"/>
            <a:r>
              <a:rPr lang="en-US" dirty="0"/>
              <a:t>Subhead copy here Arial 20 point</a:t>
            </a:r>
          </a:p>
        </p:txBody>
      </p:sp>
      <p:pic>
        <p:nvPicPr>
          <p:cNvPr id="2" name="Graphic 1">
            <a:extLst>
              <a:ext uri="{FF2B5EF4-FFF2-40B4-BE49-F238E27FC236}">
                <a16:creationId xmlns:a16="http://schemas.microsoft.com/office/drawing/2014/main" id="{072B5E02-BA14-F953-DCF3-891160C344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74639930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Slide_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p:nvSpPr>
        <p:spPr>
          <a:xfrm>
            <a:off x="-84840" y="-179109"/>
            <a:ext cx="10114654" cy="71167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09E50D98-FA84-524D-847E-4015B692D5B6}"/>
              </a:ext>
            </a:extLst>
          </p:cNvPr>
          <p:cNvGrpSpPr/>
          <p:nvPr/>
        </p:nvGrpSpPr>
        <p:grpSpPr>
          <a:xfrm flipH="1">
            <a:off x="10036109" y="438209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Rectangle 52">
            <a:extLst>
              <a:ext uri="{FF2B5EF4-FFF2-40B4-BE49-F238E27FC236}">
                <a16:creationId xmlns:a16="http://schemas.microsoft.com/office/drawing/2014/main" id="{233E1CBB-5161-1141-99A2-686137D0D35E}"/>
              </a:ext>
            </a:extLst>
          </p:cNvPr>
          <p:cNvSpPr/>
          <p:nvPr/>
        </p:nvSpPr>
        <p:spPr>
          <a:xfrm>
            <a:off x="10029813" y="232347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a:extLst>
              <a:ext uri="{FF2B5EF4-FFF2-40B4-BE49-F238E27FC236}">
                <a16:creationId xmlns:a16="http://schemas.microsoft.com/office/drawing/2014/main" id="{79F8A94A-8C44-E646-B31D-373462E07307}"/>
              </a:ext>
            </a:extLst>
          </p:cNvPr>
          <p:cNvGrpSpPr/>
          <p:nvPr/>
        </p:nvGrpSpPr>
        <p:grpSpPr>
          <a:xfrm>
            <a:off x="115639" y="576489"/>
            <a:ext cx="1480642" cy="546992"/>
            <a:chOff x="7245525" y="297964"/>
            <a:chExt cx="1480642" cy="546992"/>
          </a:xfrm>
          <a:solidFill>
            <a:schemeClr val="accent2">
              <a:lumMod val="60000"/>
              <a:lumOff val="40000"/>
              <a:alpha val="73000"/>
            </a:schemeClr>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3</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sp>
        <p:nvSpPr>
          <p:cNvPr id="67" name="Rectangle 66">
            <a:extLst>
              <a:ext uri="{FF2B5EF4-FFF2-40B4-BE49-F238E27FC236}">
                <a16:creationId xmlns:a16="http://schemas.microsoft.com/office/drawing/2014/main" id="{B6B3DECF-DECD-A94E-8508-259F13D7CDAE}"/>
              </a:ext>
            </a:extLst>
          </p:cNvPr>
          <p:cNvSpPr/>
          <p:nvPr/>
        </p:nvSpPr>
        <p:spPr>
          <a:xfrm rot="5400000">
            <a:off x="8970621" y="1058911"/>
            <a:ext cx="2323756"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Rectangle 5">
            <a:extLst>
              <a:ext uri="{FF2B5EF4-FFF2-40B4-BE49-F238E27FC236}">
                <a16:creationId xmlns:a16="http://schemas.microsoft.com/office/drawing/2014/main" id="{2FC390CB-324D-4441-BE46-D10A3EEE5CA6}"/>
              </a:ext>
            </a:extLst>
          </p:cNvPr>
          <p:cNvSpPr/>
          <p:nvPr/>
        </p:nvSpPr>
        <p:spPr>
          <a:xfrm>
            <a:off x="10029813" y="1638125"/>
            <a:ext cx="881448" cy="176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Footer Placeholder 7">
            <a:extLst>
              <a:ext uri="{FF2B5EF4-FFF2-40B4-BE49-F238E27FC236}">
                <a16:creationId xmlns:a16="http://schemas.microsoft.com/office/drawing/2014/main" id="{A64BF4D3-67C7-DA4F-9F71-C0C8A105A2F0}"/>
              </a:ext>
            </a:extLst>
          </p:cNvPr>
          <p:cNvSpPr>
            <a:spLocks noGrp="1"/>
          </p:cNvSpPr>
          <p:nvPr>
            <p:ph type="ftr" sz="quarter" idx="15"/>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78710401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Slide_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p:nvSpPr>
        <p:spPr>
          <a:xfrm>
            <a:off x="0" y="0"/>
            <a:ext cx="10029812" cy="68695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p:nvSpPr>
        <p:spPr>
          <a:xfrm rot="5400000" flipH="1">
            <a:off x="7233721" y="2796094"/>
            <a:ext cx="5797555"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Rectangle 52">
            <a:extLst>
              <a:ext uri="{FF2B5EF4-FFF2-40B4-BE49-F238E27FC236}">
                <a16:creationId xmlns:a16="http://schemas.microsoft.com/office/drawing/2014/main" id="{233E1CBB-5161-1141-99A2-686137D0D35E}"/>
              </a:ext>
            </a:extLst>
          </p:cNvPr>
          <p:cNvSpPr/>
          <p:nvPr/>
        </p:nvSpPr>
        <p:spPr>
          <a:xfrm>
            <a:off x="10029813" y="3428859"/>
            <a:ext cx="374088" cy="846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3B8AD3C3-C128-B54C-A3B8-3049588C1462}"/>
              </a:ext>
            </a:extLst>
          </p:cNvPr>
          <p:cNvSpPr/>
          <p:nvPr/>
        </p:nvSpPr>
        <p:spPr>
          <a:xfrm>
            <a:off x="917700" y="-1570214"/>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descr="A picture containing drawing, flower&#10;&#10;Description automatically generated">
            <a:extLst>
              <a:ext uri="{FF2B5EF4-FFF2-40B4-BE49-F238E27FC236}">
                <a16:creationId xmlns:a16="http://schemas.microsoft.com/office/drawing/2014/main" id="{93A50900-F03C-BB40-8715-756C5B7C1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705" y="-547099"/>
            <a:ext cx="881828" cy="3975958"/>
          </a:xfrm>
          <a:prstGeom prst="rect">
            <a:avLst/>
          </a:prstGeom>
        </p:spPr>
      </p:pic>
      <p:grpSp>
        <p:nvGrpSpPr>
          <p:cNvPr id="2" name="Group 1">
            <a:extLst>
              <a:ext uri="{FF2B5EF4-FFF2-40B4-BE49-F238E27FC236}">
                <a16:creationId xmlns:a16="http://schemas.microsoft.com/office/drawing/2014/main" id="{13DE3ED7-7025-C14D-9854-56DB9731006B}"/>
              </a:ext>
            </a:extLst>
          </p:cNvPr>
          <p:cNvGrpSpPr/>
          <p:nvPr/>
        </p:nvGrpSpPr>
        <p:grpSpPr>
          <a:xfrm>
            <a:off x="0" y="25904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137" name="Rectangle 136">
            <a:extLst>
              <a:ext uri="{FF2B5EF4-FFF2-40B4-BE49-F238E27FC236}">
                <a16:creationId xmlns:a16="http://schemas.microsoft.com/office/drawing/2014/main" id="{E87951C7-0E42-1446-AC3F-E1A5586AD25D}"/>
              </a:ext>
            </a:extLst>
          </p:cNvPr>
          <p:cNvSpPr/>
          <p:nvPr/>
        </p:nvSpPr>
        <p:spPr>
          <a:xfrm>
            <a:off x="10029813" y="1638125"/>
            <a:ext cx="881448" cy="176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Text Placeholder 2">
            <a:extLst>
              <a:ext uri="{FF2B5EF4-FFF2-40B4-BE49-F238E27FC236}">
                <a16:creationId xmlns:a16="http://schemas.microsoft.com/office/drawing/2014/main" id="{3EB0392B-6DC4-0445-9495-5DB9CD5B4E49}"/>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1</a:t>
            </a:r>
          </a:p>
        </p:txBody>
      </p:sp>
      <p:sp>
        <p:nvSpPr>
          <p:cNvPr id="111" name="Text Placeholder 2">
            <a:extLst>
              <a:ext uri="{FF2B5EF4-FFF2-40B4-BE49-F238E27FC236}">
                <a16:creationId xmlns:a16="http://schemas.microsoft.com/office/drawing/2014/main" id="{07CAB765-DA25-4240-9B1E-F076C5A15D03}"/>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mn-lt"/>
                <a:ea typeface="Roboto Light" panose="02000000000000000000" pitchFamily="2" charset="0"/>
                <a:cs typeface="Arial" panose="020B0604020202020204" pitchFamily="34" charset="0"/>
              </a:defRPr>
            </a:lvl1pPr>
          </a:lstStyle>
          <a:p>
            <a:pPr lvl="0"/>
            <a:r>
              <a:rPr lang="en-US" dirty="0"/>
              <a:t>Subhead copy here Arial 20 point</a:t>
            </a:r>
          </a:p>
        </p:txBody>
      </p:sp>
      <p:pic>
        <p:nvPicPr>
          <p:cNvPr id="3" name="Graphic 2">
            <a:extLst>
              <a:ext uri="{FF2B5EF4-FFF2-40B4-BE49-F238E27FC236}">
                <a16:creationId xmlns:a16="http://schemas.microsoft.com/office/drawing/2014/main" id="{AE061BBA-6869-A2CB-B41E-4F59393170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328879604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reakSlide_Blue">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2B92198F-8E1F-4742-B86E-90637F3E060A}"/>
              </a:ext>
            </a:extLst>
          </p:cNvPr>
          <p:cNvSpPr/>
          <p:nvPr/>
        </p:nvSpPr>
        <p:spPr>
          <a:xfrm flipH="1">
            <a:off x="-1" y="0"/>
            <a:ext cx="8128002" cy="6857995"/>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427ED640-0B4A-1940-8C6D-4E618CF9FD60}"/>
              </a:ext>
            </a:extLst>
          </p:cNvPr>
          <p:cNvSpPr/>
          <p:nvPr/>
        </p:nvSpPr>
        <p:spPr>
          <a:xfrm>
            <a:off x="5568846" y="-2055"/>
            <a:ext cx="814989" cy="212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4" name="Oval 113">
            <a:extLst>
              <a:ext uri="{FF2B5EF4-FFF2-40B4-BE49-F238E27FC236}">
                <a16:creationId xmlns:a16="http://schemas.microsoft.com/office/drawing/2014/main" id="{1F943CD0-A84F-4845-A0E6-2F8C258A35B6}"/>
              </a:ext>
            </a:extLst>
          </p:cNvPr>
          <p:cNvSpPr/>
          <p:nvPr/>
        </p:nvSpPr>
        <p:spPr>
          <a:xfrm>
            <a:off x="-351093" y="4934838"/>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95804B2E-0EBA-EC4E-9C51-C9C8CBAB2114}"/>
              </a:ext>
            </a:extLst>
          </p:cNvPr>
          <p:cNvSpPr/>
          <p:nvPr/>
        </p:nvSpPr>
        <p:spPr>
          <a:xfrm rot="5400000" flipH="1">
            <a:off x="7530642" y="4889970"/>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16" name="Group 115">
            <a:extLst>
              <a:ext uri="{FF2B5EF4-FFF2-40B4-BE49-F238E27FC236}">
                <a16:creationId xmlns:a16="http://schemas.microsoft.com/office/drawing/2014/main" id="{DDB682B1-CAF3-B048-B67A-2E8CDD2DE271}"/>
              </a:ext>
            </a:extLst>
          </p:cNvPr>
          <p:cNvGrpSpPr/>
          <p:nvPr/>
        </p:nvGrpSpPr>
        <p:grpSpPr>
          <a:xfrm>
            <a:off x="8040700" y="4839712"/>
            <a:ext cx="87302" cy="1965714"/>
            <a:chOff x="8040700" y="989607"/>
            <a:chExt cx="87302" cy="1965714"/>
          </a:xfrm>
        </p:grpSpPr>
        <p:cxnSp>
          <p:nvCxnSpPr>
            <p:cNvPr id="117" name="Straight Connector 116">
              <a:extLst>
                <a:ext uri="{FF2B5EF4-FFF2-40B4-BE49-F238E27FC236}">
                  <a16:creationId xmlns:a16="http://schemas.microsoft.com/office/drawing/2014/main" id="{F4BE628B-7F70-E649-B1D7-D8E99D5100B2}"/>
                </a:ext>
              </a:extLst>
            </p:cNvPr>
            <p:cNvCxnSpPr>
              <a:cxnSpLocks/>
            </p:cNvCxnSpPr>
            <p:nvPr userDrawn="1"/>
          </p:nvCxnSpPr>
          <p:spPr>
            <a:xfrm rot="10800000">
              <a:off x="8050168" y="1531919"/>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64E209C-568E-BD41-8387-28D75FBA987E}"/>
                </a:ext>
              </a:extLst>
            </p:cNvPr>
            <p:cNvCxnSpPr>
              <a:cxnSpLocks/>
            </p:cNvCxnSpPr>
            <p:nvPr userDrawn="1"/>
          </p:nvCxnSpPr>
          <p:spPr>
            <a:xfrm rot="10800000">
              <a:off x="8050169" y="261652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B28D2D7-8C7F-4547-883C-E047F0B8D24C}"/>
                </a:ext>
              </a:extLst>
            </p:cNvPr>
            <p:cNvCxnSpPr>
              <a:cxnSpLocks/>
            </p:cNvCxnSpPr>
            <p:nvPr userDrawn="1"/>
          </p:nvCxnSpPr>
          <p:spPr>
            <a:xfrm rot="10800000">
              <a:off x="8050169" y="2548739"/>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93FC128-92B1-B14C-BA4C-14B8A2A6C2CA}"/>
                </a:ext>
              </a:extLst>
            </p:cNvPr>
            <p:cNvCxnSpPr>
              <a:cxnSpLocks/>
            </p:cNvCxnSpPr>
            <p:nvPr userDrawn="1"/>
          </p:nvCxnSpPr>
          <p:spPr>
            <a:xfrm rot="10800000">
              <a:off x="8050169" y="2480951"/>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F643765-703E-5740-9903-BBD66F063511}"/>
                </a:ext>
              </a:extLst>
            </p:cNvPr>
            <p:cNvCxnSpPr>
              <a:cxnSpLocks/>
            </p:cNvCxnSpPr>
            <p:nvPr userDrawn="1"/>
          </p:nvCxnSpPr>
          <p:spPr>
            <a:xfrm rot="10800000">
              <a:off x="8050169" y="2413163"/>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6BEB92E-DB45-8D48-BC80-DB4718EBD58E}"/>
                </a:ext>
              </a:extLst>
            </p:cNvPr>
            <p:cNvCxnSpPr>
              <a:cxnSpLocks/>
            </p:cNvCxnSpPr>
            <p:nvPr userDrawn="1"/>
          </p:nvCxnSpPr>
          <p:spPr>
            <a:xfrm rot="10800000">
              <a:off x="8050168" y="2345375"/>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506FB38-7EF2-ED41-B792-D7627D8C0AA2}"/>
                </a:ext>
              </a:extLst>
            </p:cNvPr>
            <p:cNvCxnSpPr>
              <a:cxnSpLocks/>
            </p:cNvCxnSpPr>
            <p:nvPr userDrawn="1"/>
          </p:nvCxnSpPr>
          <p:spPr>
            <a:xfrm rot="10800000">
              <a:off x="8050168" y="227758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9230D44-41F3-5144-B0FE-A952DAEEF799}"/>
                </a:ext>
              </a:extLst>
            </p:cNvPr>
            <p:cNvCxnSpPr>
              <a:cxnSpLocks/>
            </p:cNvCxnSpPr>
            <p:nvPr userDrawn="1"/>
          </p:nvCxnSpPr>
          <p:spPr>
            <a:xfrm rot="10800000">
              <a:off x="8050168" y="2209799"/>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7A3788B-63AA-D141-82D5-004D8C24ACAE}"/>
                </a:ext>
              </a:extLst>
            </p:cNvPr>
            <p:cNvCxnSpPr>
              <a:cxnSpLocks/>
            </p:cNvCxnSpPr>
            <p:nvPr userDrawn="1"/>
          </p:nvCxnSpPr>
          <p:spPr>
            <a:xfrm rot="10800000">
              <a:off x="8050168" y="2142011"/>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AFB0902-5A79-DE42-A5EA-C1640DD1348F}"/>
                </a:ext>
              </a:extLst>
            </p:cNvPr>
            <p:cNvCxnSpPr>
              <a:cxnSpLocks/>
            </p:cNvCxnSpPr>
            <p:nvPr userDrawn="1"/>
          </p:nvCxnSpPr>
          <p:spPr>
            <a:xfrm rot="10800000">
              <a:off x="8050168" y="2074223"/>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4984AF6-8AFF-3A4F-A3E2-8C9939E018BB}"/>
                </a:ext>
              </a:extLst>
            </p:cNvPr>
            <p:cNvCxnSpPr>
              <a:cxnSpLocks/>
            </p:cNvCxnSpPr>
            <p:nvPr userDrawn="1"/>
          </p:nvCxnSpPr>
          <p:spPr>
            <a:xfrm rot="10800000">
              <a:off x="8050168" y="2006435"/>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CC09D89-61DC-D143-9BE8-A9981DB10CD0}"/>
                </a:ext>
              </a:extLst>
            </p:cNvPr>
            <p:cNvCxnSpPr>
              <a:cxnSpLocks/>
            </p:cNvCxnSpPr>
            <p:nvPr userDrawn="1"/>
          </p:nvCxnSpPr>
          <p:spPr>
            <a:xfrm rot="10800000">
              <a:off x="8050168" y="193864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59B4C05-A421-D44C-A629-599072EDCBBF}"/>
                </a:ext>
              </a:extLst>
            </p:cNvPr>
            <p:cNvCxnSpPr>
              <a:cxnSpLocks/>
            </p:cNvCxnSpPr>
            <p:nvPr userDrawn="1"/>
          </p:nvCxnSpPr>
          <p:spPr>
            <a:xfrm rot="10800000">
              <a:off x="8050168" y="1870859"/>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861CB88-CB91-364C-B81D-A92937CC33CB}"/>
                </a:ext>
              </a:extLst>
            </p:cNvPr>
            <p:cNvCxnSpPr>
              <a:cxnSpLocks/>
            </p:cNvCxnSpPr>
            <p:nvPr userDrawn="1"/>
          </p:nvCxnSpPr>
          <p:spPr>
            <a:xfrm rot="10800000">
              <a:off x="8050168" y="1803071"/>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828B6DC-B17D-B041-A276-067FD41E707F}"/>
                </a:ext>
              </a:extLst>
            </p:cNvPr>
            <p:cNvCxnSpPr>
              <a:cxnSpLocks/>
            </p:cNvCxnSpPr>
            <p:nvPr userDrawn="1"/>
          </p:nvCxnSpPr>
          <p:spPr>
            <a:xfrm rot="10800000">
              <a:off x="8050168" y="1735283"/>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287D450-4A48-D34A-9479-5DD7B8921C27}"/>
                </a:ext>
              </a:extLst>
            </p:cNvPr>
            <p:cNvCxnSpPr>
              <a:cxnSpLocks/>
            </p:cNvCxnSpPr>
            <p:nvPr userDrawn="1"/>
          </p:nvCxnSpPr>
          <p:spPr>
            <a:xfrm rot="10800000">
              <a:off x="8050168" y="1667495"/>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7BFC414-68F0-0248-B2E7-4A0D2C4A308D}"/>
                </a:ext>
              </a:extLst>
            </p:cNvPr>
            <p:cNvCxnSpPr>
              <a:cxnSpLocks/>
            </p:cNvCxnSpPr>
            <p:nvPr userDrawn="1"/>
          </p:nvCxnSpPr>
          <p:spPr>
            <a:xfrm rot="10800000">
              <a:off x="8050168" y="159970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BF547E1-E415-1A45-B11E-ECF847229145}"/>
                </a:ext>
              </a:extLst>
            </p:cNvPr>
            <p:cNvCxnSpPr>
              <a:cxnSpLocks/>
            </p:cNvCxnSpPr>
            <p:nvPr userDrawn="1"/>
          </p:nvCxnSpPr>
          <p:spPr>
            <a:xfrm rot="10800000">
              <a:off x="8050168" y="1464131"/>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786E1C7-84D5-7E4D-9838-50DF143135D2}"/>
                </a:ext>
              </a:extLst>
            </p:cNvPr>
            <p:cNvCxnSpPr>
              <a:cxnSpLocks/>
            </p:cNvCxnSpPr>
            <p:nvPr userDrawn="1"/>
          </p:nvCxnSpPr>
          <p:spPr>
            <a:xfrm rot="10800000">
              <a:off x="8050168" y="1396343"/>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EA1F8C2-8159-4D4E-951E-AC9BAEC1FE68}"/>
                </a:ext>
              </a:extLst>
            </p:cNvPr>
            <p:cNvCxnSpPr>
              <a:cxnSpLocks/>
            </p:cNvCxnSpPr>
            <p:nvPr userDrawn="1"/>
          </p:nvCxnSpPr>
          <p:spPr>
            <a:xfrm rot="10800000">
              <a:off x="8050168" y="1328555"/>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443983D-BB70-0947-B7D2-AA501F063BD8}"/>
                </a:ext>
              </a:extLst>
            </p:cNvPr>
            <p:cNvCxnSpPr>
              <a:cxnSpLocks/>
            </p:cNvCxnSpPr>
            <p:nvPr userDrawn="1"/>
          </p:nvCxnSpPr>
          <p:spPr>
            <a:xfrm rot="10800000">
              <a:off x="8050168" y="126076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B3BE6B8-5D3B-594F-8668-8FC1E4D74DD6}"/>
                </a:ext>
              </a:extLst>
            </p:cNvPr>
            <p:cNvCxnSpPr>
              <a:cxnSpLocks/>
            </p:cNvCxnSpPr>
            <p:nvPr userDrawn="1"/>
          </p:nvCxnSpPr>
          <p:spPr>
            <a:xfrm rot="10800000">
              <a:off x="8050168" y="1192979"/>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6EE91D4-218E-984E-8F51-F2CFB80F9FA3}"/>
                </a:ext>
              </a:extLst>
            </p:cNvPr>
            <p:cNvCxnSpPr>
              <a:cxnSpLocks/>
            </p:cNvCxnSpPr>
            <p:nvPr userDrawn="1"/>
          </p:nvCxnSpPr>
          <p:spPr>
            <a:xfrm rot="10800000">
              <a:off x="8050168" y="1125191"/>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03061B9-C9BD-9F44-8DE3-D911BB7B81D3}"/>
                </a:ext>
              </a:extLst>
            </p:cNvPr>
            <p:cNvCxnSpPr>
              <a:cxnSpLocks/>
            </p:cNvCxnSpPr>
            <p:nvPr userDrawn="1"/>
          </p:nvCxnSpPr>
          <p:spPr>
            <a:xfrm rot="10800000">
              <a:off x="8050168" y="1057403"/>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C0DD1B7-A205-DD47-BD5D-EB00987FAF0A}"/>
                </a:ext>
              </a:extLst>
            </p:cNvPr>
            <p:cNvCxnSpPr>
              <a:cxnSpLocks/>
            </p:cNvCxnSpPr>
            <p:nvPr userDrawn="1"/>
          </p:nvCxnSpPr>
          <p:spPr>
            <a:xfrm rot="10800000">
              <a:off x="8050168" y="98960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822A1ED-451A-6745-8FB7-178A33F0911B}"/>
                </a:ext>
              </a:extLst>
            </p:cNvPr>
            <p:cNvCxnSpPr>
              <a:cxnSpLocks/>
            </p:cNvCxnSpPr>
            <p:nvPr userDrawn="1"/>
          </p:nvCxnSpPr>
          <p:spPr>
            <a:xfrm rot="10800000">
              <a:off x="8042673" y="1531919"/>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0087128-D0E6-E14B-B837-471E487BA93B}"/>
                </a:ext>
              </a:extLst>
            </p:cNvPr>
            <p:cNvCxnSpPr>
              <a:cxnSpLocks/>
            </p:cNvCxnSpPr>
            <p:nvPr userDrawn="1"/>
          </p:nvCxnSpPr>
          <p:spPr>
            <a:xfrm rot="10800000">
              <a:off x="8042674" y="261652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6DA74CC-1F68-274A-8CC7-040B04C95E5D}"/>
                </a:ext>
              </a:extLst>
            </p:cNvPr>
            <p:cNvCxnSpPr>
              <a:cxnSpLocks/>
            </p:cNvCxnSpPr>
            <p:nvPr userDrawn="1"/>
          </p:nvCxnSpPr>
          <p:spPr>
            <a:xfrm rot="10800000">
              <a:off x="8042674" y="2548739"/>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A27B055-0CC8-C747-B8EC-4E589B6265E2}"/>
                </a:ext>
              </a:extLst>
            </p:cNvPr>
            <p:cNvCxnSpPr>
              <a:cxnSpLocks/>
            </p:cNvCxnSpPr>
            <p:nvPr userDrawn="1"/>
          </p:nvCxnSpPr>
          <p:spPr>
            <a:xfrm rot="10800000">
              <a:off x="8042674" y="2480951"/>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A8B9956-FFFB-5A49-8EBD-BA579984091D}"/>
                </a:ext>
              </a:extLst>
            </p:cNvPr>
            <p:cNvCxnSpPr>
              <a:cxnSpLocks/>
            </p:cNvCxnSpPr>
            <p:nvPr userDrawn="1"/>
          </p:nvCxnSpPr>
          <p:spPr>
            <a:xfrm rot="10800000">
              <a:off x="8042674" y="2413163"/>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83ADC34-8E27-6043-95F6-14C8EEFFA39E}"/>
                </a:ext>
              </a:extLst>
            </p:cNvPr>
            <p:cNvCxnSpPr>
              <a:cxnSpLocks/>
            </p:cNvCxnSpPr>
            <p:nvPr userDrawn="1"/>
          </p:nvCxnSpPr>
          <p:spPr>
            <a:xfrm rot="10800000">
              <a:off x="8042673" y="2345375"/>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31C2069-C4A5-7C4B-9490-CB19F14B4396}"/>
                </a:ext>
              </a:extLst>
            </p:cNvPr>
            <p:cNvCxnSpPr>
              <a:cxnSpLocks/>
            </p:cNvCxnSpPr>
            <p:nvPr userDrawn="1"/>
          </p:nvCxnSpPr>
          <p:spPr>
            <a:xfrm rot="10800000">
              <a:off x="8042673" y="227758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26A82EE-D709-E04C-B804-86734D3DFF7C}"/>
                </a:ext>
              </a:extLst>
            </p:cNvPr>
            <p:cNvCxnSpPr>
              <a:cxnSpLocks/>
            </p:cNvCxnSpPr>
            <p:nvPr userDrawn="1"/>
          </p:nvCxnSpPr>
          <p:spPr>
            <a:xfrm rot="10800000">
              <a:off x="8042673" y="2209799"/>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B957EFE-CF21-C545-86BB-13E035AE3F7E}"/>
                </a:ext>
              </a:extLst>
            </p:cNvPr>
            <p:cNvCxnSpPr>
              <a:cxnSpLocks/>
            </p:cNvCxnSpPr>
            <p:nvPr userDrawn="1"/>
          </p:nvCxnSpPr>
          <p:spPr>
            <a:xfrm rot="10800000">
              <a:off x="8042673" y="2142011"/>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6E15354-1896-E14B-8191-ED7BD0C168D9}"/>
                </a:ext>
              </a:extLst>
            </p:cNvPr>
            <p:cNvCxnSpPr>
              <a:cxnSpLocks/>
            </p:cNvCxnSpPr>
            <p:nvPr userDrawn="1"/>
          </p:nvCxnSpPr>
          <p:spPr>
            <a:xfrm rot="10800000">
              <a:off x="8042673" y="2074223"/>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6B889E2-2406-6944-8610-CE36C5006E5E}"/>
                </a:ext>
              </a:extLst>
            </p:cNvPr>
            <p:cNvCxnSpPr>
              <a:cxnSpLocks/>
            </p:cNvCxnSpPr>
            <p:nvPr userDrawn="1"/>
          </p:nvCxnSpPr>
          <p:spPr>
            <a:xfrm rot="10800000">
              <a:off x="8042673" y="2006435"/>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FBF9207-133B-B944-B402-62E08458C910}"/>
                </a:ext>
              </a:extLst>
            </p:cNvPr>
            <p:cNvCxnSpPr>
              <a:cxnSpLocks/>
            </p:cNvCxnSpPr>
            <p:nvPr userDrawn="1"/>
          </p:nvCxnSpPr>
          <p:spPr>
            <a:xfrm rot="10800000">
              <a:off x="8042673" y="193864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A745567-FA35-2D4A-8119-E15703EE0DD6}"/>
                </a:ext>
              </a:extLst>
            </p:cNvPr>
            <p:cNvCxnSpPr>
              <a:cxnSpLocks/>
            </p:cNvCxnSpPr>
            <p:nvPr userDrawn="1"/>
          </p:nvCxnSpPr>
          <p:spPr>
            <a:xfrm rot="10800000">
              <a:off x="8042673" y="1870859"/>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B2C9F78-7031-8448-969D-BB5838DA7D0C}"/>
                </a:ext>
              </a:extLst>
            </p:cNvPr>
            <p:cNvCxnSpPr>
              <a:cxnSpLocks/>
            </p:cNvCxnSpPr>
            <p:nvPr userDrawn="1"/>
          </p:nvCxnSpPr>
          <p:spPr>
            <a:xfrm rot="10800000">
              <a:off x="8042673" y="1803071"/>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97F676C-EB70-5748-8E43-0FA65A38594C}"/>
                </a:ext>
              </a:extLst>
            </p:cNvPr>
            <p:cNvCxnSpPr>
              <a:cxnSpLocks/>
            </p:cNvCxnSpPr>
            <p:nvPr userDrawn="1"/>
          </p:nvCxnSpPr>
          <p:spPr>
            <a:xfrm rot="10800000">
              <a:off x="8042673" y="1735283"/>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76F0652-6243-FB42-9A54-27308101162D}"/>
                </a:ext>
              </a:extLst>
            </p:cNvPr>
            <p:cNvCxnSpPr>
              <a:cxnSpLocks/>
            </p:cNvCxnSpPr>
            <p:nvPr userDrawn="1"/>
          </p:nvCxnSpPr>
          <p:spPr>
            <a:xfrm rot="10800000">
              <a:off x="8042673" y="1667495"/>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2E9B29E-2E95-2C41-AD93-61980BDE08CA}"/>
                </a:ext>
              </a:extLst>
            </p:cNvPr>
            <p:cNvCxnSpPr>
              <a:cxnSpLocks/>
            </p:cNvCxnSpPr>
            <p:nvPr userDrawn="1"/>
          </p:nvCxnSpPr>
          <p:spPr>
            <a:xfrm rot="10800000">
              <a:off x="8042673" y="159970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A26132-1E48-C44F-9D11-530FFB277B2C}"/>
                </a:ext>
              </a:extLst>
            </p:cNvPr>
            <p:cNvCxnSpPr>
              <a:cxnSpLocks/>
            </p:cNvCxnSpPr>
            <p:nvPr userDrawn="1"/>
          </p:nvCxnSpPr>
          <p:spPr>
            <a:xfrm rot="10800000">
              <a:off x="8042673" y="1464131"/>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05D2929-CA85-CA46-8440-A561E1437F36}"/>
                </a:ext>
              </a:extLst>
            </p:cNvPr>
            <p:cNvCxnSpPr>
              <a:cxnSpLocks/>
            </p:cNvCxnSpPr>
            <p:nvPr userDrawn="1"/>
          </p:nvCxnSpPr>
          <p:spPr>
            <a:xfrm rot="10800000">
              <a:off x="8042673" y="1396343"/>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004B1B8-3C12-AD47-9CDE-EB440EF17425}"/>
                </a:ext>
              </a:extLst>
            </p:cNvPr>
            <p:cNvCxnSpPr>
              <a:cxnSpLocks/>
            </p:cNvCxnSpPr>
            <p:nvPr userDrawn="1"/>
          </p:nvCxnSpPr>
          <p:spPr>
            <a:xfrm rot="10800000">
              <a:off x="8042673" y="1328555"/>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2C8060-4119-3642-8D35-2C118F7627B6}"/>
                </a:ext>
              </a:extLst>
            </p:cNvPr>
            <p:cNvCxnSpPr>
              <a:cxnSpLocks/>
            </p:cNvCxnSpPr>
            <p:nvPr userDrawn="1"/>
          </p:nvCxnSpPr>
          <p:spPr>
            <a:xfrm rot="10800000">
              <a:off x="8042673" y="126076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013FBBF-FDBA-744E-BED7-52CEBE1D50E0}"/>
                </a:ext>
              </a:extLst>
            </p:cNvPr>
            <p:cNvCxnSpPr>
              <a:cxnSpLocks/>
            </p:cNvCxnSpPr>
            <p:nvPr userDrawn="1"/>
          </p:nvCxnSpPr>
          <p:spPr>
            <a:xfrm rot="10800000">
              <a:off x="8042673" y="1192979"/>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F29926D-2026-3A47-A6B3-B03E2A1F7FB8}"/>
                </a:ext>
              </a:extLst>
            </p:cNvPr>
            <p:cNvCxnSpPr>
              <a:cxnSpLocks/>
            </p:cNvCxnSpPr>
            <p:nvPr userDrawn="1"/>
          </p:nvCxnSpPr>
          <p:spPr>
            <a:xfrm rot="10800000">
              <a:off x="8042673" y="1125191"/>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281AF70-CDFD-754F-8C0F-7294CC067EC5}"/>
                </a:ext>
              </a:extLst>
            </p:cNvPr>
            <p:cNvCxnSpPr>
              <a:cxnSpLocks/>
            </p:cNvCxnSpPr>
            <p:nvPr userDrawn="1"/>
          </p:nvCxnSpPr>
          <p:spPr>
            <a:xfrm rot="10800000">
              <a:off x="8042673" y="1057403"/>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E98155B-3F13-DB44-ACA8-29051C640A5B}"/>
                </a:ext>
              </a:extLst>
            </p:cNvPr>
            <p:cNvCxnSpPr>
              <a:cxnSpLocks/>
            </p:cNvCxnSpPr>
            <p:nvPr userDrawn="1"/>
          </p:nvCxnSpPr>
          <p:spPr>
            <a:xfrm rot="10800000">
              <a:off x="8042673" y="98960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57DEB90-583E-1D4B-9092-B78970A8C905}"/>
                </a:ext>
              </a:extLst>
            </p:cNvPr>
            <p:cNvCxnSpPr>
              <a:cxnSpLocks/>
            </p:cNvCxnSpPr>
            <p:nvPr userDrawn="1"/>
          </p:nvCxnSpPr>
          <p:spPr>
            <a:xfrm rot="10800000">
              <a:off x="8040700" y="2955321"/>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9427AEB-A4C0-BA48-9647-7C40ABF09CF3}"/>
                </a:ext>
              </a:extLst>
            </p:cNvPr>
            <p:cNvCxnSpPr>
              <a:cxnSpLocks/>
            </p:cNvCxnSpPr>
            <p:nvPr userDrawn="1"/>
          </p:nvCxnSpPr>
          <p:spPr>
            <a:xfrm rot="10800000">
              <a:off x="8040700" y="2887533"/>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0E28A3B-D3FE-A64D-93CE-CA8C165D902E}"/>
                </a:ext>
              </a:extLst>
            </p:cNvPr>
            <p:cNvCxnSpPr>
              <a:cxnSpLocks/>
            </p:cNvCxnSpPr>
            <p:nvPr userDrawn="1"/>
          </p:nvCxnSpPr>
          <p:spPr>
            <a:xfrm rot="10800000">
              <a:off x="8040700" y="2819745"/>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F903C44-E59A-9243-998D-326C14B65426}"/>
                </a:ext>
              </a:extLst>
            </p:cNvPr>
            <p:cNvCxnSpPr>
              <a:cxnSpLocks/>
            </p:cNvCxnSpPr>
            <p:nvPr userDrawn="1"/>
          </p:nvCxnSpPr>
          <p:spPr>
            <a:xfrm rot="10800000">
              <a:off x="8040700" y="2751957"/>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2D6458B-DB0A-1145-ACBB-07AB260C1AE9}"/>
                </a:ext>
              </a:extLst>
            </p:cNvPr>
            <p:cNvCxnSpPr>
              <a:cxnSpLocks/>
            </p:cNvCxnSpPr>
            <p:nvPr userDrawn="1"/>
          </p:nvCxnSpPr>
          <p:spPr>
            <a:xfrm rot="10800000">
              <a:off x="8040700" y="2684169"/>
              <a:ext cx="77833" cy="0"/>
            </a:xfrm>
            <a:prstGeom prst="line">
              <a:avLst/>
            </a:prstGeom>
            <a:ln w="25400"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grpSp>
      <p:pic>
        <p:nvPicPr>
          <p:cNvPr id="178" name="Picture 177">
            <a:extLst>
              <a:ext uri="{FF2B5EF4-FFF2-40B4-BE49-F238E27FC236}">
                <a16:creationId xmlns:a16="http://schemas.microsoft.com/office/drawing/2014/main" id="{635D8780-66D1-CC49-A130-EA5A4B1B31CE}"/>
              </a:ext>
            </a:extLst>
          </p:cNvPr>
          <p:cNvPicPr>
            <a:picLocks noChangeAspect="1"/>
          </p:cNvPicPr>
          <p:nvPr/>
        </p:nvPicPr>
        <p:blipFill rotWithShape="1">
          <a:blip r:embed="rId2"/>
          <a:srcRect l="47136" t="-2431" b="1"/>
          <a:stretch/>
        </p:blipFill>
        <p:spPr>
          <a:xfrm>
            <a:off x="6499274" y="-11568"/>
            <a:ext cx="2186074" cy="487430"/>
          </a:xfrm>
          <a:prstGeom prst="rect">
            <a:avLst/>
          </a:prstGeom>
        </p:spPr>
      </p:pic>
      <p:sp>
        <p:nvSpPr>
          <p:cNvPr id="137" name="Rectangle 136">
            <a:extLst>
              <a:ext uri="{FF2B5EF4-FFF2-40B4-BE49-F238E27FC236}">
                <a16:creationId xmlns:a16="http://schemas.microsoft.com/office/drawing/2014/main" id="{E87951C7-0E42-1446-AC3F-E1A5586AD25D}"/>
              </a:ext>
            </a:extLst>
          </p:cNvPr>
          <p:cNvSpPr/>
          <p:nvPr/>
        </p:nvSpPr>
        <p:spPr>
          <a:xfrm>
            <a:off x="-9472" y="6385810"/>
            <a:ext cx="5151097" cy="4721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1" name="TextBox 190">
            <a:extLst>
              <a:ext uri="{FF2B5EF4-FFF2-40B4-BE49-F238E27FC236}">
                <a16:creationId xmlns:a16="http://schemas.microsoft.com/office/drawing/2014/main" id="{AC5072FE-02E3-F640-A38C-2D31E5AC1073}"/>
              </a:ext>
            </a:extLst>
          </p:cNvPr>
          <p:cNvSpPr txBox="1"/>
          <p:nvPr/>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dirty="0">
                <a:ln>
                  <a:noFill/>
                </a:ln>
                <a:solidFill>
                  <a:schemeClr val="accent6"/>
                </a:solidFill>
                <a:effectLst/>
                <a:uLnTx/>
                <a:uFillTx/>
                <a:latin typeface="Arial" panose="020B0604020202020204" pitchFamily="34" charset="0"/>
                <a:ea typeface="Roboto Light" panose="02000000000000000000" pitchFamily="2" charset="0"/>
                <a:cs typeface="Arial" panose="020B0604020202020204" pitchFamily="34" charset="0"/>
              </a:rPr>
              <a:t>Q&amp;A</a:t>
            </a:r>
          </a:p>
        </p:txBody>
      </p:sp>
      <p:pic>
        <p:nvPicPr>
          <p:cNvPr id="193" name="Picture Placeholder 8" descr="A picture containing table, sitting, cake, man&#10;&#10;Description automatically generated">
            <a:extLst>
              <a:ext uri="{FF2B5EF4-FFF2-40B4-BE49-F238E27FC236}">
                <a16:creationId xmlns:a16="http://schemas.microsoft.com/office/drawing/2014/main" id="{7D93AF8C-749A-1B44-BF8A-7F9159970086}"/>
              </a:ext>
            </a:extLst>
          </p:cNvPr>
          <p:cNvPicPr>
            <a:picLocks noChangeAspect="1"/>
          </p:cNvPicPr>
          <p:nvPr/>
        </p:nvPicPr>
        <p:blipFill rotWithShape="1">
          <a:blip r:embed="rId3">
            <a:extLst>
              <a:ext uri="{28A0092B-C50C-407E-A947-70E740481C1C}">
                <a14:useLocalDpi xmlns:a14="http://schemas.microsoft.com/office/drawing/2010/main" val="0"/>
              </a:ext>
            </a:extLst>
          </a:blip>
          <a:srcRect t="-12684" b="-12684"/>
          <a:stretch/>
        </p:blipFill>
        <p:spPr>
          <a:xfrm>
            <a:off x="8545099" y="1396343"/>
            <a:ext cx="3263187" cy="4090987"/>
          </a:xfrm>
          <a:prstGeom prst="rect">
            <a:avLst/>
          </a:prstGeom>
        </p:spPr>
      </p:pic>
      <p:pic>
        <p:nvPicPr>
          <p:cNvPr id="2" name="Graphic 1">
            <a:extLst>
              <a:ext uri="{FF2B5EF4-FFF2-40B4-BE49-F238E27FC236}">
                <a16:creationId xmlns:a16="http://schemas.microsoft.com/office/drawing/2014/main" id="{A2439CC3-BE8E-7E92-1EB1-91BDBF412D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623616"/>
            <a:ext cx="5674360" cy="245947"/>
          </a:xfrm>
          <a:prstGeom prst="rect">
            <a:avLst/>
          </a:prstGeom>
        </p:spPr>
      </p:pic>
      <p:pic>
        <p:nvPicPr>
          <p:cNvPr id="3" name="Picture 2">
            <a:extLst>
              <a:ext uri="{FF2B5EF4-FFF2-40B4-BE49-F238E27FC236}">
                <a16:creationId xmlns:a16="http://schemas.microsoft.com/office/drawing/2014/main" id="{94D77214-F91D-9494-9202-4AF9E5DE329C}"/>
              </a:ext>
            </a:extLst>
          </p:cNvPr>
          <p:cNvPicPr>
            <a:picLocks noChangeAspect="1"/>
          </p:cNvPicPr>
          <p:nvPr/>
        </p:nvPicPr>
        <p:blipFill rotWithShape="1">
          <a:blip r:embed="rId2"/>
          <a:srcRect t="1" r="82650" b="-53635"/>
          <a:stretch/>
        </p:blipFill>
        <p:spPr>
          <a:xfrm>
            <a:off x="4846659" y="0"/>
            <a:ext cx="717452" cy="731080"/>
          </a:xfrm>
          <a:prstGeom prst="rect">
            <a:avLst/>
          </a:prstGeom>
        </p:spPr>
      </p:pic>
    </p:spTree>
    <p:extLst>
      <p:ext uri="{BB962C8B-B14F-4D97-AF65-F5344CB8AC3E}">
        <p14:creationId xmlns:p14="http://schemas.microsoft.com/office/powerpoint/2010/main" val="400335975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reakSlide_Orang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p:nvSpPr>
        <p:spPr>
          <a:xfrm flipH="1">
            <a:off x="-9471" y="0"/>
            <a:ext cx="813746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p:nvSpPr>
        <p:spPr>
          <a:xfrm rot="5400000" flipH="1">
            <a:off x="7139891" y="5869889"/>
            <a:ext cx="1770850"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p:nvGrpSpPr>
        <p:grpSpPr>
          <a:xfrm rot="5400000">
            <a:off x="7101494" y="94770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87" name="Oval 86">
            <a:extLst>
              <a:ext uri="{FF2B5EF4-FFF2-40B4-BE49-F238E27FC236}">
                <a16:creationId xmlns:a16="http://schemas.microsoft.com/office/drawing/2014/main" id="{3B8AD3C3-C128-B54C-A3B8-3049588C1462}"/>
              </a:ext>
            </a:extLst>
          </p:cNvPr>
          <p:cNvSpPr/>
          <p:nvPr/>
        </p:nvSpPr>
        <p:spPr>
          <a:xfrm>
            <a:off x="5095320" y="5476289"/>
            <a:ext cx="3305199" cy="3305199"/>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F05E74EE-F009-1E49-8DA3-F8DBCB79ED3F}"/>
              </a:ext>
            </a:extLst>
          </p:cNvPr>
          <p:cNvSpPr txBox="1"/>
          <p:nvPr/>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dirty="0">
                <a:ln>
                  <a:noFill/>
                </a:ln>
                <a:solidFill>
                  <a:schemeClr val="bg1"/>
                </a:solidFill>
                <a:effectLst/>
                <a:uLnTx/>
                <a:uFillTx/>
                <a:latin typeface="Arial" panose="020B0604020202020204" pitchFamily="34" charset="0"/>
                <a:ea typeface="Roboto Light" panose="02000000000000000000" pitchFamily="2" charset="0"/>
                <a:cs typeface="Arial" panose="020B0604020202020204" pitchFamily="34" charset="0"/>
              </a:rPr>
              <a:t>DEMO</a:t>
            </a:r>
          </a:p>
        </p:txBody>
      </p:sp>
      <p:pic>
        <p:nvPicPr>
          <p:cNvPr id="123" name="Picture Placeholder 8" descr="A picture containing black, sitting, coming, light&#10;&#10;Description automatically generated">
            <a:extLst>
              <a:ext uri="{FF2B5EF4-FFF2-40B4-BE49-F238E27FC236}">
                <a16:creationId xmlns:a16="http://schemas.microsoft.com/office/drawing/2014/main" id="{18EBC987-0229-EF4D-B708-AB9D0AD3C4FE}"/>
              </a:ext>
            </a:extLst>
          </p:cNvPr>
          <p:cNvPicPr>
            <a:picLocks noChangeAspect="1"/>
          </p:cNvPicPr>
          <p:nvPr/>
        </p:nvPicPr>
        <p:blipFill rotWithShape="1">
          <a:blip r:embed="rId3">
            <a:extLst>
              <a:ext uri="{28A0092B-C50C-407E-A947-70E740481C1C}">
                <a14:useLocalDpi xmlns:a14="http://schemas.microsoft.com/office/drawing/2010/main" val="0"/>
              </a:ext>
            </a:extLst>
          </a:blip>
          <a:srcRect t="-12684" b="-12684"/>
          <a:stretch/>
        </p:blipFill>
        <p:spPr>
          <a:xfrm>
            <a:off x="8545099" y="1396343"/>
            <a:ext cx="3263187" cy="4090987"/>
          </a:xfrm>
          <a:prstGeom prst="rect">
            <a:avLst/>
          </a:prstGeom>
        </p:spPr>
      </p:pic>
      <p:sp>
        <p:nvSpPr>
          <p:cNvPr id="127" name="Rectangle 126">
            <a:extLst>
              <a:ext uri="{FF2B5EF4-FFF2-40B4-BE49-F238E27FC236}">
                <a16:creationId xmlns:a16="http://schemas.microsoft.com/office/drawing/2014/main" id="{142DFACD-3B43-194C-B724-002DB8362B9E}"/>
              </a:ext>
            </a:extLst>
          </p:cNvPr>
          <p:cNvSpPr/>
          <p:nvPr/>
        </p:nvSpPr>
        <p:spPr>
          <a:xfrm>
            <a:off x="-9470" y="0"/>
            <a:ext cx="2355432" cy="352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3" name="Graphic 2">
            <a:extLst>
              <a:ext uri="{FF2B5EF4-FFF2-40B4-BE49-F238E27FC236}">
                <a16:creationId xmlns:a16="http://schemas.microsoft.com/office/drawing/2014/main" id="{1F348B11-D607-5E84-8551-F7D4E85735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288656605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BreakSlide_Orang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p:nvSpPr>
        <p:spPr>
          <a:xfrm flipH="1">
            <a:off x="-1" y="0"/>
            <a:ext cx="81279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grpSp>
        <p:nvGrpSpPr>
          <p:cNvPr id="2" name="Group 1">
            <a:extLst>
              <a:ext uri="{FF2B5EF4-FFF2-40B4-BE49-F238E27FC236}">
                <a16:creationId xmlns:a16="http://schemas.microsoft.com/office/drawing/2014/main" id="{13DE3ED7-7025-C14D-9854-56DB9731006B}"/>
              </a:ext>
            </a:extLst>
          </p:cNvPr>
          <p:cNvGrpSpPr/>
          <p:nvPr/>
        </p:nvGrpSpPr>
        <p:grpSpPr>
          <a:xfrm rot="5400000">
            <a:off x="7101494" y="94770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CED3381-270F-F248-8EAE-33CD93368F01}"/>
              </a:ext>
            </a:extLst>
          </p:cNvPr>
          <p:cNvSpPr txBox="1"/>
          <p:nvPr/>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dirty="0">
                <a:ln>
                  <a:noFill/>
                </a:ln>
                <a:solidFill>
                  <a:schemeClr val="accent6"/>
                </a:solidFill>
                <a:effectLst/>
                <a:uLnTx/>
                <a:uFillTx/>
                <a:latin typeface="Arial" panose="020B0604020202020204" pitchFamily="34" charset="0"/>
                <a:ea typeface="Roboto Light" panose="02000000000000000000" pitchFamily="2" charset="0"/>
                <a:cs typeface="Arial" panose="020B0604020202020204" pitchFamily="34" charset="0"/>
              </a:rPr>
              <a:t>POLL</a:t>
            </a:r>
          </a:p>
        </p:txBody>
      </p:sp>
      <p:sp>
        <p:nvSpPr>
          <p:cNvPr id="122" name="Rectangle 121">
            <a:extLst>
              <a:ext uri="{FF2B5EF4-FFF2-40B4-BE49-F238E27FC236}">
                <a16:creationId xmlns:a16="http://schemas.microsoft.com/office/drawing/2014/main" id="{CF077D39-091B-F440-95BC-46988A9630BB}"/>
              </a:ext>
            </a:extLst>
          </p:cNvPr>
          <p:cNvSpPr/>
          <p:nvPr/>
        </p:nvSpPr>
        <p:spPr>
          <a:xfrm rot="5400000" flipH="1">
            <a:off x="7204046" y="5933763"/>
            <a:ext cx="1642539"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23" name="Group 122">
            <a:extLst>
              <a:ext uri="{FF2B5EF4-FFF2-40B4-BE49-F238E27FC236}">
                <a16:creationId xmlns:a16="http://schemas.microsoft.com/office/drawing/2014/main" id="{3B0A5910-2378-1840-BEC7-B5765314D6D6}"/>
              </a:ext>
            </a:extLst>
          </p:cNvPr>
          <p:cNvGrpSpPr/>
          <p:nvPr/>
        </p:nvGrpSpPr>
        <p:grpSpPr>
          <a:xfrm>
            <a:off x="31925" y="107683"/>
            <a:ext cx="1965716" cy="87301"/>
            <a:chOff x="-2" y="259047"/>
            <a:chExt cx="1965716" cy="87301"/>
          </a:xfrm>
        </p:grpSpPr>
        <p:cxnSp>
          <p:nvCxnSpPr>
            <p:cNvPr id="124" name="Straight Connector 123">
              <a:extLst>
                <a:ext uri="{FF2B5EF4-FFF2-40B4-BE49-F238E27FC236}">
                  <a16:creationId xmlns:a16="http://schemas.microsoft.com/office/drawing/2014/main" id="{29CC18EB-0A06-8446-BD24-A6B5820DEB45}"/>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544774F-04B5-FB4D-B900-5730F37C2D88}"/>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EB22648-89DE-3A47-8770-0A8E41FA87EB}"/>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972DC92-B9FB-144B-9DA0-0AD4403292FA}"/>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BDCDAA6-E05D-B44B-9D91-37538AFBE888}"/>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78FECBD-A7E2-6445-A6C1-04D6BE24BE53}"/>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67E509A-42AF-B742-8C0A-999B1C1E10CA}"/>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FA6AA2E-6867-834C-92CE-8F78CFBDBE5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C840354-F821-F746-9925-D96F214C3EB7}"/>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2E1AFE-DBD6-8849-8BA4-C1BC890939BB}"/>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1FEAEF9-3A10-4645-9185-BEC8896B02DB}"/>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AC803A7-1B38-B443-9DAB-E8D20CACE6A1}"/>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336B6A6-49C4-5743-B88D-E178785F767C}"/>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46EA33-1693-E549-9852-CF1B380EA44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399E67F-71CA-4041-94EB-3969CCAD63C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57CD0D-4C6B-7741-B797-E41AB1B868DD}"/>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06517D6-2F38-F24B-BD23-DD99E926D5F0}"/>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B0FA119-B046-8748-805C-077DE2841B78}"/>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4DAFA42-94D6-CF48-B0E2-0997BB28833C}"/>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63185F4-5552-A34C-80B4-496174D17779}"/>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F92EF6E-80AE-804C-B3C0-F58141992CA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827E22-F153-B146-A28D-1B8CED884086}"/>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4E0CC4-11F9-414E-98EA-814602214C2E}"/>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C222615-53C0-6541-87F6-6802523B42FE}"/>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F58CFD0-48EF-6546-97FF-B20140CA7E6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3E7D387-11C9-4047-8951-53BEE7CE4FFE}"/>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196AE30-B883-4246-8AB1-E99150313AD1}"/>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A909C41-E538-9E4E-A4EA-8799A62873C3}"/>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90F1460-DD54-7D4D-AFB5-E5D8E123148E}"/>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8D4E276-7E28-3943-9A91-9D24B1F9C7FD}"/>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5888F71-F273-F249-A441-A6F17E1B514B}"/>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2944F5E-A4BE-E244-B25B-EA104FE0863E}"/>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602CB04-8B64-784B-818D-E312F84D3FAA}"/>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8726DA1-B0D0-C148-9D62-1EA9A20CFE01}"/>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E03E5D2-161B-DF4C-8FED-A2F02C08D579}"/>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5D79685-09E1-4749-8095-996BEF2732EE}"/>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6B2A7A1-45A3-B643-9DC8-9159AD19C1BD}"/>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80506B-5BF5-2F49-9CAE-793508BF8A73}"/>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1127451-CFF1-F747-90E9-922CF56FD8C6}"/>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6EEA00-5E0B-4A4A-BCDA-6C42172CB8AF}"/>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6D4AD6-3A02-0943-B8A0-02AC4D338C36}"/>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85B1DCA-B750-3948-AA98-C558CFFA9F06}"/>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1F7AD23-90B2-D04F-B523-82FC2A443D93}"/>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CF00770-D9B1-D540-920E-C31ED7973FC4}"/>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6455DF2-A3EC-B048-B7CD-CC9E025E87E5}"/>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706B568-2BDA-2E4D-B153-68733FC6EDD9}"/>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E07D8FD-2A5B-DB46-98B9-6905B3CAFA78}"/>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BCCDBDE-7479-F140-A2EE-424845DFC8CE}"/>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0EA062-8780-5E46-BDD2-B6F0DF248D58}"/>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01EF1AE-6125-654A-860D-4F3D5CD0EA7F}"/>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72151AB-1BF1-9F43-A788-994D22135536}"/>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0D01CF3-F421-AB4F-B936-84B14034DACA}"/>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6C55888-A235-D648-BEFA-D754560772DF}"/>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A97C243-5279-3B4F-8CDA-DB697BEE8159}"/>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2415F8B-5293-954F-A9F2-9C89534DB019}"/>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185" name="Elbow Connector 184">
            <a:extLst>
              <a:ext uri="{FF2B5EF4-FFF2-40B4-BE49-F238E27FC236}">
                <a16:creationId xmlns:a16="http://schemas.microsoft.com/office/drawing/2014/main" id="{7AD50AFC-3442-9D45-826A-D2026C8CBB3D}"/>
              </a:ext>
            </a:extLst>
          </p:cNvPr>
          <p:cNvCxnSpPr>
            <a:cxnSpLocks/>
            <a:stCxn id="4" idx="0"/>
          </p:cNvCxnSpPr>
          <p:nvPr/>
        </p:nvCxnSpPr>
        <p:spPr>
          <a:xfrm rot="5400000" flipH="1" flipV="1">
            <a:off x="3632670" y="-571773"/>
            <a:ext cx="3446305" cy="2481545"/>
          </a:xfrm>
          <a:prstGeom prst="bentConnector3">
            <a:avLst>
              <a:gd name="adj1" fmla="val 35563"/>
            </a:avLst>
          </a:prstGeom>
          <a:ln w="412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69CCB8AF-CAB1-CB41-BC79-EB1B5C4809F3}"/>
              </a:ext>
            </a:extLst>
          </p:cNvPr>
          <p:cNvGrpSpPr/>
          <p:nvPr/>
        </p:nvGrpSpPr>
        <p:grpSpPr>
          <a:xfrm>
            <a:off x="-214843" y="5607078"/>
            <a:ext cx="1171208" cy="432678"/>
            <a:chOff x="7245525" y="297964"/>
            <a:chExt cx="1480642" cy="546992"/>
          </a:xfrm>
          <a:solidFill>
            <a:schemeClr val="accent4">
              <a:alpha val="73000"/>
            </a:schemeClr>
          </a:solidFill>
        </p:grpSpPr>
        <p:sp>
          <p:nvSpPr>
            <p:cNvPr id="187" name="Oval 186">
              <a:extLst>
                <a:ext uri="{FF2B5EF4-FFF2-40B4-BE49-F238E27FC236}">
                  <a16:creationId xmlns:a16="http://schemas.microsoft.com/office/drawing/2014/main" id="{891F74C2-914B-A349-B789-7BBD7BDD603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Oval 187">
              <a:extLst>
                <a:ext uri="{FF2B5EF4-FFF2-40B4-BE49-F238E27FC236}">
                  <a16:creationId xmlns:a16="http://schemas.microsoft.com/office/drawing/2014/main" id="{31BA1C9C-978D-0C40-B0A7-0E93DBC1CD5A}"/>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88">
              <a:extLst>
                <a:ext uri="{FF2B5EF4-FFF2-40B4-BE49-F238E27FC236}">
                  <a16:creationId xmlns:a16="http://schemas.microsoft.com/office/drawing/2014/main" id="{6A3DC8AD-9FE6-CA41-80B9-D00E43FC027C}"/>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a:extLst>
                <a:ext uri="{FF2B5EF4-FFF2-40B4-BE49-F238E27FC236}">
                  <a16:creationId xmlns:a16="http://schemas.microsoft.com/office/drawing/2014/main" id="{C059E2A5-AC99-C244-830E-B6E8424A5F55}"/>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Oval 190">
              <a:extLst>
                <a:ext uri="{FF2B5EF4-FFF2-40B4-BE49-F238E27FC236}">
                  <a16:creationId xmlns:a16="http://schemas.microsoft.com/office/drawing/2014/main" id="{9C7EBC8D-7B1E-4344-A243-5767D2DB17FD}"/>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85221209-3CAA-B646-AD08-1BB93A873C09}"/>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F68F5B58-91F9-6D4D-85AF-79DE7F23FE05}"/>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E77FE6F4-2C94-F44A-9D20-84D2AC982312}"/>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6" name="Picture Placeholder 9" descr="A picture containing indoor, sitting, table, black&#10;&#10;Description automatically generated">
            <a:extLst>
              <a:ext uri="{FF2B5EF4-FFF2-40B4-BE49-F238E27FC236}">
                <a16:creationId xmlns:a16="http://schemas.microsoft.com/office/drawing/2014/main" id="{9CA452EE-2F5B-204B-930B-A4D99314F95E}"/>
              </a:ext>
            </a:extLst>
          </p:cNvPr>
          <p:cNvPicPr>
            <a:picLocks/>
          </p:cNvPicPr>
          <p:nvPr/>
        </p:nvPicPr>
        <p:blipFill rotWithShape="1">
          <a:blip r:embed="rId3">
            <a:extLst>
              <a:ext uri="{28A0092B-C50C-407E-A947-70E740481C1C}">
                <a14:useLocalDpi xmlns:a14="http://schemas.microsoft.com/office/drawing/2010/main" val="0"/>
              </a:ext>
            </a:extLst>
          </a:blip>
          <a:srcRect t="-44026" b="-44026"/>
          <a:stretch/>
        </p:blipFill>
        <p:spPr>
          <a:xfrm>
            <a:off x="8133906" y="885228"/>
            <a:ext cx="4058093" cy="5087543"/>
          </a:xfrm>
          <a:prstGeom prst="rect">
            <a:avLst/>
          </a:prstGeom>
        </p:spPr>
      </p:pic>
      <p:pic>
        <p:nvPicPr>
          <p:cNvPr id="3" name="Graphic 2">
            <a:extLst>
              <a:ext uri="{FF2B5EF4-FFF2-40B4-BE49-F238E27FC236}">
                <a16:creationId xmlns:a16="http://schemas.microsoft.com/office/drawing/2014/main" id="{F65CE423-EF37-3B73-825D-74EC939DAA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235955659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BreakSlide_Orang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p:nvSpPr>
        <p:spPr>
          <a:xfrm flipH="1">
            <a:off x="-9473" y="0"/>
            <a:ext cx="8137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grpSp>
        <p:nvGrpSpPr>
          <p:cNvPr id="2" name="Group 1">
            <a:extLst>
              <a:ext uri="{FF2B5EF4-FFF2-40B4-BE49-F238E27FC236}">
                <a16:creationId xmlns:a16="http://schemas.microsoft.com/office/drawing/2014/main" id="{13DE3ED7-7025-C14D-9854-56DB9731006B}"/>
              </a:ext>
            </a:extLst>
          </p:cNvPr>
          <p:cNvGrpSpPr/>
          <p:nvPr/>
        </p:nvGrpSpPr>
        <p:grpSpPr>
          <a:xfrm rot="5400000">
            <a:off x="7101494" y="94770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CED3381-270F-F248-8EAE-33CD93368F01}"/>
              </a:ext>
            </a:extLst>
          </p:cNvPr>
          <p:cNvSpPr txBox="1"/>
          <p:nvPr/>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dirty="0">
                <a:ln>
                  <a:noFill/>
                </a:ln>
                <a:solidFill>
                  <a:schemeClr val="bg1"/>
                </a:solidFill>
                <a:effectLst/>
                <a:uLnTx/>
                <a:uFillTx/>
                <a:latin typeface="Arial" panose="020B0604020202020204" pitchFamily="34" charset="0"/>
                <a:ea typeface="Roboto Light" panose="02000000000000000000" pitchFamily="2" charset="0"/>
                <a:cs typeface="Arial" panose="020B0604020202020204" pitchFamily="34" charset="0"/>
              </a:rPr>
              <a:t>POLL</a:t>
            </a:r>
          </a:p>
        </p:txBody>
      </p:sp>
      <p:sp>
        <p:nvSpPr>
          <p:cNvPr id="122" name="Rectangle 121">
            <a:extLst>
              <a:ext uri="{FF2B5EF4-FFF2-40B4-BE49-F238E27FC236}">
                <a16:creationId xmlns:a16="http://schemas.microsoft.com/office/drawing/2014/main" id="{CF077D39-091B-F440-95BC-46988A9630BB}"/>
              </a:ext>
            </a:extLst>
          </p:cNvPr>
          <p:cNvSpPr/>
          <p:nvPr/>
        </p:nvSpPr>
        <p:spPr>
          <a:xfrm rot="5400000" flipH="1">
            <a:off x="7204046" y="5933763"/>
            <a:ext cx="1642539"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23" name="Group 122">
            <a:extLst>
              <a:ext uri="{FF2B5EF4-FFF2-40B4-BE49-F238E27FC236}">
                <a16:creationId xmlns:a16="http://schemas.microsoft.com/office/drawing/2014/main" id="{3B0A5910-2378-1840-BEC7-B5765314D6D6}"/>
              </a:ext>
            </a:extLst>
          </p:cNvPr>
          <p:cNvGrpSpPr/>
          <p:nvPr/>
        </p:nvGrpSpPr>
        <p:grpSpPr>
          <a:xfrm>
            <a:off x="31925" y="107683"/>
            <a:ext cx="1965716" cy="87301"/>
            <a:chOff x="-2" y="259047"/>
            <a:chExt cx="1965716" cy="87301"/>
          </a:xfrm>
        </p:grpSpPr>
        <p:cxnSp>
          <p:nvCxnSpPr>
            <p:cNvPr id="124" name="Straight Connector 123">
              <a:extLst>
                <a:ext uri="{FF2B5EF4-FFF2-40B4-BE49-F238E27FC236}">
                  <a16:creationId xmlns:a16="http://schemas.microsoft.com/office/drawing/2014/main" id="{29CC18EB-0A06-8446-BD24-A6B5820DEB45}"/>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544774F-04B5-FB4D-B900-5730F37C2D88}"/>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EB22648-89DE-3A47-8770-0A8E41FA87EB}"/>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972DC92-B9FB-144B-9DA0-0AD4403292FA}"/>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BDCDAA6-E05D-B44B-9D91-37538AFBE888}"/>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78FECBD-A7E2-6445-A6C1-04D6BE24BE53}"/>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67E509A-42AF-B742-8C0A-999B1C1E10CA}"/>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FA6AA2E-6867-834C-92CE-8F78CFBDBE5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C840354-F821-F746-9925-D96F214C3EB7}"/>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2E1AFE-DBD6-8849-8BA4-C1BC890939BB}"/>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1FEAEF9-3A10-4645-9185-BEC8896B02DB}"/>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AC803A7-1B38-B443-9DAB-E8D20CACE6A1}"/>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336B6A6-49C4-5743-B88D-E178785F767C}"/>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46EA33-1693-E549-9852-CF1B380EA44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399E67F-71CA-4041-94EB-3969CCAD63C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57CD0D-4C6B-7741-B797-E41AB1B868DD}"/>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06517D6-2F38-F24B-BD23-DD99E926D5F0}"/>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B0FA119-B046-8748-805C-077DE2841B78}"/>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4DAFA42-94D6-CF48-B0E2-0997BB28833C}"/>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63185F4-5552-A34C-80B4-496174D17779}"/>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F92EF6E-80AE-804C-B3C0-F58141992CA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827E22-F153-B146-A28D-1B8CED884086}"/>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4E0CC4-11F9-414E-98EA-814602214C2E}"/>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C222615-53C0-6541-87F6-6802523B42FE}"/>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F58CFD0-48EF-6546-97FF-B20140CA7E6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3E7D387-11C9-4047-8951-53BEE7CE4FFE}"/>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196AE30-B883-4246-8AB1-E99150313AD1}"/>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A909C41-E538-9E4E-A4EA-8799A62873C3}"/>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90F1460-DD54-7D4D-AFB5-E5D8E123148E}"/>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8D4E276-7E28-3943-9A91-9D24B1F9C7FD}"/>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5888F71-F273-F249-A441-A6F17E1B514B}"/>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2944F5E-A4BE-E244-B25B-EA104FE0863E}"/>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602CB04-8B64-784B-818D-E312F84D3FAA}"/>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8726DA1-B0D0-C148-9D62-1EA9A20CFE01}"/>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E03E5D2-161B-DF4C-8FED-A2F02C08D579}"/>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5D79685-09E1-4749-8095-996BEF2732EE}"/>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6B2A7A1-45A3-B643-9DC8-9159AD19C1BD}"/>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80506B-5BF5-2F49-9CAE-793508BF8A73}"/>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1127451-CFF1-F747-90E9-922CF56FD8C6}"/>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6EEA00-5E0B-4A4A-BCDA-6C42172CB8AF}"/>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6D4AD6-3A02-0943-B8A0-02AC4D338C36}"/>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85B1DCA-B750-3948-AA98-C558CFFA9F06}"/>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1F7AD23-90B2-D04F-B523-82FC2A443D93}"/>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CF00770-D9B1-D540-920E-C31ED7973FC4}"/>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6455DF2-A3EC-B048-B7CD-CC9E025E87E5}"/>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706B568-2BDA-2E4D-B153-68733FC6EDD9}"/>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E07D8FD-2A5B-DB46-98B9-6905B3CAFA78}"/>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BCCDBDE-7479-F140-A2EE-424845DFC8CE}"/>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0EA062-8780-5E46-BDD2-B6F0DF248D58}"/>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01EF1AE-6125-654A-860D-4F3D5CD0EA7F}"/>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72151AB-1BF1-9F43-A788-994D22135536}"/>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0D01CF3-F421-AB4F-B936-84B14034DACA}"/>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6C55888-A235-D648-BEFA-D754560772DF}"/>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A97C243-5279-3B4F-8CDA-DB697BEE8159}"/>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2415F8B-5293-954F-A9F2-9C89534DB019}"/>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185" name="Elbow Connector 184">
            <a:extLst>
              <a:ext uri="{FF2B5EF4-FFF2-40B4-BE49-F238E27FC236}">
                <a16:creationId xmlns:a16="http://schemas.microsoft.com/office/drawing/2014/main" id="{7AD50AFC-3442-9D45-826A-D2026C8CBB3D}"/>
              </a:ext>
            </a:extLst>
          </p:cNvPr>
          <p:cNvCxnSpPr>
            <a:cxnSpLocks/>
            <a:stCxn id="4" idx="0"/>
          </p:cNvCxnSpPr>
          <p:nvPr/>
        </p:nvCxnSpPr>
        <p:spPr>
          <a:xfrm rot="5400000" flipH="1" flipV="1">
            <a:off x="3632670" y="-571773"/>
            <a:ext cx="3446305" cy="2481545"/>
          </a:xfrm>
          <a:prstGeom prst="bentConnector3">
            <a:avLst>
              <a:gd name="adj1" fmla="val 35563"/>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69CCB8AF-CAB1-CB41-BC79-EB1B5C4809F3}"/>
              </a:ext>
            </a:extLst>
          </p:cNvPr>
          <p:cNvGrpSpPr/>
          <p:nvPr/>
        </p:nvGrpSpPr>
        <p:grpSpPr>
          <a:xfrm>
            <a:off x="-214843" y="5607078"/>
            <a:ext cx="1171208" cy="432678"/>
            <a:chOff x="7245525" y="297964"/>
            <a:chExt cx="1480642" cy="546992"/>
          </a:xfrm>
          <a:solidFill>
            <a:schemeClr val="accent3">
              <a:alpha val="73000"/>
            </a:schemeClr>
          </a:solidFill>
        </p:grpSpPr>
        <p:sp>
          <p:nvSpPr>
            <p:cNvPr id="187" name="Oval 186">
              <a:extLst>
                <a:ext uri="{FF2B5EF4-FFF2-40B4-BE49-F238E27FC236}">
                  <a16:creationId xmlns:a16="http://schemas.microsoft.com/office/drawing/2014/main" id="{891F74C2-914B-A349-B789-7BBD7BDD603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Oval 187">
              <a:extLst>
                <a:ext uri="{FF2B5EF4-FFF2-40B4-BE49-F238E27FC236}">
                  <a16:creationId xmlns:a16="http://schemas.microsoft.com/office/drawing/2014/main" id="{31BA1C9C-978D-0C40-B0A7-0E93DBC1CD5A}"/>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88">
              <a:extLst>
                <a:ext uri="{FF2B5EF4-FFF2-40B4-BE49-F238E27FC236}">
                  <a16:creationId xmlns:a16="http://schemas.microsoft.com/office/drawing/2014/main" id="{6A3DC8AD-9FE6-CA41-80B9-D00E43FC027C}"/>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a:extLst>
                <a:ext uri="{FF2B5EF4-FFF2-40B4-BE49-F238E27FC236}">
                  <a16:creationId xmlns:a16="http://schemas.microsoft.com/office/drawing/2014/main" id="{C059E2A5-AC99-C244-830E-B6E8424A5F55}"/>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Oval 190">
              <a:extLst>
                <a:ext uri="{FF2B5EF4-FFF2-40B4-BE49-F238E27FC236}">
                  <a16:creationId xmlns:a16="http://schemas.microsoft.com/office/drawing/2014/main" id="{9C7EBC8D-7B1E-4344-A243-5767D2DB17FD}"/>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85221209-3CAA-B646-AD08-1BB93A873C09}"/>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F68F5B58-91F9-6D4D-85AF-79DE7F23FE05}"/>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E77FE6F4-2C94-F44A-9D20-84D2AC982312}"/>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6" name="Picture Placeholder 9" descr="A picture containing indoor, sitting, table, black&#10;&#10;Description automatically generated">
            <a:extLst>
              <a:ext uri="{FF2B5EF4-FFF2-40B4-BE49-F238E27FC236}">
                <a16:creationId xmlns:a16="http://schemas.microsoft.com/office/drawing/2014/main" id="{9CA452EE-2F5B-204B-930B-A4D99314F95E}"/>
              </a:ext>
            </a:extLst>
          </p:cNvPr>
          <p:cNvPicPr>
            <a:picLocks/>
          </p:cNvPicPr>
          <p:nvPr/>
        </p:nvPicPr>
        <p:blipFill rotWithShape="1">
          <a:blip r:embed="rId3">
            <a:extLst>
              <a:ext uri="{28A0092B-C50C-407E-A947-70E740481C1C}">
                <a14:useLocalDpi xmlns:a14="http://schemas.microsoft.com/office/drawing/2010/main" val="0"/>
              </a:ext>
            </a:extLst>
          </a:blip>
          <a:srcRect t="-44026" b="-44026"/>
          <a:stretch/>
        </p:blipFill>
        <p:spPr>
          <a:xfrm>
            <a:off x="8133906" y="885228"/>
            <a:ext cx="4058093" cy="5087543"/>
          </a:xfrm>
          <a:prstGeom prst="rect">
            <a:avLst/>
          </a:prstGeom>
        </p:spPr>
      </p:pic>
      <p:pic>
        <p:nvPicPr>
          <p:cNvPr id="3" name="Graphic 2">
            <a:extLst>
              <a:ext uri="{FF2B5EF4-FFF2-40B4-BE49-F238E27FC236}">
                <a16:creationId xmlns:a16="http://schemas.microsoft.com/office/drawing/2014/main" id="{6033F214-C0F6-CCF5-BECC-4C2AA45E99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34493488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reakSlide_Green">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p:nvSpPr>
        <p:spPr>
          <a:xfrm flipH="1">
            <a:off x="-2" y="-281"/>
            <a:ext cx="8128002" cy="68582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E87951C7-0E42-1446-AC3F-E1A5586AD25D}"/>
              </a:ext>
            </a:extLst>
          </p:cNvPr>
          <p:cNvSpPr/>
          <p:nvPr/>
        </p:nvSpPr>
        <p:spPr>
          <a:xfrm rot="5400000">
            <a:off x="-438087" y="437806"/>
            <a:ext cx="1072078" cy="195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p:nvSpPr>
        <p:spPr>
          <a:xfrm rot="5400000" flipH="1">
            <a:off x="7601740" y="960708"/>
            <a:ext cx="847151"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p:nvGrpSpPr>
        <p:grpSpPr>
          <a:xfrm rot="5400000">
            <a:off x="7101494" y="6083681"/>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87" name="Oval 86">
            <a:extLst>
              <a:ext uri="{FF2B5EF4-FFF2-40B4-BE49-F238E27FC236}">
                <a16:creationId xmlns:a16="http://schemas.microsoft.com/office/drawing/2014/main" id="{3B8AD3C3-C128-B54C-A3B8-3049588C1462}"/>
              </a:ext>
            </a:extLst>
          </p:cNvPr>
          <p:cNvSpPr/>
          <p:nvPr/>
        </p:nvSpPr>
        <p:spPr>
          <a:xfrm>
            <a:off x="5365143" y="-1818369"/>
            <a:ext cx="3305199" cy="3305199"/>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9CBCED2D-A138-6D4D-988A-F9681F1095B6}"/>
              </a:ext>
            </a:extLst>
          </p:cNvPr>
          <p:cNvSpPr/>
          <p:nvPr/>
        </p:nvSpPr>
        <p:spPr>
          <a:xfrm rot="5400000">
            <a:off x="-2052187" y="4135539"/>
            <a:ext cx="4300277" cy="195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4" name="Elbow Connector 3">
            <a:extLst>
              <a:ext uri="{FF2B5EF4-FFF2-40B4-BE49-F238E27FC236}">
                <a16:creationId xmlns:a16="http://schemas.microsoft.com/office/drawing/2014/main" id="{948AEAE3-44D6-E244-8E9F-C885D2FA710D}"/>
              </a:ext>
            </a:extLst>
          </p:cNvPr>
          <p:cNvCxnSpPr>
            <a:cxnSpLocks/>
          </p:cNvCxnSpPr>
          <p:nvPr/>
        </p:nvCxnSpPr>
        <p:spPr>
          <a:xfrm flipV="1">
            <a:off x="0" y="4892286"/>
            <a:ext cx="2158584" cy="1235046"/>
          </a:xfrm>
          <a:prstGeom prst="bentConnector3">
            <a:avLst>
              <a:gd name="adj1" fmla="val 24653"/>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1F417120-51F7-BC45-A37A-CDEA204A49AB}"/>
              </a:ext>
            </a:extLst>
          </p:cNvPr>
          <p:cNvSpPr txBox="1"/>
          <p:nvPr/>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dirty="0">
                <a:ln>
                  <a:noFill/>
                </a:ln>
                <a:solidFill>
                  <a:schemeClr val="bg1"/>
                </a:solidFill>
                <a:effectLst/>
                <a:uLnTx/>
                <a:uFillTx/>
                <a:latin typeface="Arial" panose="020B0604020202020204" pitchFamily="34" charset="0"/>
                <a:ea typeface="Roboto Light" panose="02000000000000000000" pitchFamily="2" charset="0"/>
                <a:cs typeface="Arial" panose="020B0604020202020204" pitchFamily="34" charset="0"/>
              </a:rPr>
              <a:t>BREAK</a:t>
            </a:r>
          </a:p>
        </p:txBody>
      </p:sp>
      <p:pic>
        <p:nvPicPr>
          <p:cNvPr id="111" name="Picture Placeholder 6" descr="A picture containing sitting, table, white&#10;&#10;Description automatically generated">
            <a:extLst>
              <a:ext uri="{FF2B5EF4-FFF2-40B4-BE49-F238E27FC236}">
                <a16:creationId xmlns:a16="http://schemas.microsoft.com/office/drawing/2014/main" id="{29026464-AF0A-914C-8F68-2D7E91D8562C}"/>
              </a:ext>
            </a:extLst>
          </p:cNvPr>
          <p:cNvPicPr>
            <a:picLocks noChangeAspect="1"/>
          </p:cNvPicPr>
          <p:nvPr/>
        </p:nvPicPr>
        <p:blipFill rotWithShape="1">
          <a:blip r:embed="rId3">
            <a:extLst>
              <a:ext uri="{28A0092B-C50C-407E-A947-70E740481C1C}">
                <a14:useLocalDpi xmlns:a14="http://schemas.microsoft.com/office/drawing/2010/main" val="0"/>
              </a:ext>
            </a:extLst>
          </a:blip>
          <a:srcRect t="-9996" b="-9996"/>
          <a:stretch/>
        </p:blipFill>
        <p:spPr>
          <a:xfrm>
            <a:off x="8545099" y="1396343"/>
            <a:ext cx="3263187" cy="4090987"/>
          </a:xfrm>
          <a:prstGeom prst="rect">
            <a:avLst/>
          </a:prstGeom>
        </p:spPr>
      </p:pic>
      <p:pic>
        <p:nvPicPr>
          <p:cNvPr id="5" name="Graphic 4">
            <a:extLst>
              <a:ext uri="{FF2B5EF4-FFF2-40B4-BE49-F238E27FC236}">
                <a16:creationId xmlns:a16="http://schemas.microsoft.com/office/drawing/2014/main" id="{C159EA22-5B92-6F37-77A1-243E6F38E7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337883688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ankYou">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p:nvSpPr>
        <p:spPr>
          <a:xfrm flipH="1">
            <a:off x="0" y="0"/>
            <a:ext cx="81280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p:nvSpPr>
        <p:spPr>
          <a:xfrm rot="5400000" flipH="1">
            <a:off x="7204046" y="5933763"/>
            <a:ext cx="1642539" cy="205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p:nvGrpSpPr>
        <p:grpSpPr>
          <a:xfrm>
            <a:off x="31925" y="107683"/>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4" name="Elbow Connector 3">
            <a:extLst>
              <a:ext uri="{FF2B5EF4-FFF2-40B4-BE49-F238E27FC236}">
                <a16:creationId xmlns:a16="http://schemas.microsoft.com/office/drawing/2014/main" id="{948AEAE3-44D6-E244-8E9F-C885D2FA710D}"/>
              </a:ext>
            </a:extLst>
          </p:cNvPr>
          <p:cNvCxnSpPr>
            <a:cxnSpLocks/>
          </p:cNvCxnSpPr>
          <p:nvPr/>
        </p:nvCxnSpPr>
        <p:spPr>
          <a:xfrm rot="5400000" flipH="1" flipV="1">
            <a:off x="3925521" y="-1035150"/>
            <a:ext cx="2690081" cy="2652067"/>
          </a:xfrm>
          <a:prstGeom prst="bentConnector3">
            <a:avLst>
              <a:gd name="adj1" fmla="val 42510"/>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02180874-AA19-8441-980E-3F63ED087370}"/>
              </a:ext>
            </a:extLst>
          </p:cNvPr>
          <p:cNvGrpSpPr/>
          <p:nvPr/>
        </p:nvGrpSpPr>
        <p:grpSpPr>
          <a:xfrm>
            <a:off x="-214843" y="5607078"/>
            <a:ext cx="1171208" cy="432678"/>
            <a:chOff x="7245525" y="297964"/>
            <a:chExt cx="1480642" cy="546992"/>
          </a:xfrm>
          <a:solidFill>
            <a:schemeClr val="accent2">
              <a:lumMod val="60000"/>
              <a:lumOff val="40000"/>
              <a:alpha val="73000"/>
            </a:schemeClr>
          </a:solidFill>
        </p:grpSpPr>
        <p:sp>
          <p:nvSpPr>
            <p:cNvPr id="111" name="Oval 110">
              <a:extLst>
                <a:ext uri="{FF2B5EF4-FFF2-40B4-BE49-F238E27FC236}">
                  <a16:creationId xmlns:a16="http://schemas.microsoft.com/office/drawing/2014/main" id="{2CCE75E8-B66F-9544-845C-E07ED6D0045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7392CE95-E9CC-DF4F-B684-15021C8A3EC1}"/>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F9F78DB-6CF1-014E-8981-FD9C7684362B}"/>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38C0963C-5108-5045-9553-4BFCE7FF4B3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B12E44A9-3978-7445-80CC-7AC75D35C2E2}"/>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92EBF9A-F5BB-014E-9AE0-B9CFF2091D51}"/>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0B63BFA5-D16B-094F-8A83-FA952B23F008}"/>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0D99FA97-D2DB-0348-B00A-6B50B8DBCEE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FCE18EB7-7B6F-E147-9140-47E2826DD1D6}"/>
              </a:ext>
            </a:extLst>
          </p:cNvPr>
          <p:cNvSpPr txBox="1"/>
          <p:nvPr/>
        </p:nvSpPr>
        <p:spPr>
          <a:xfrm>
            <a:off x="1387691" y="2028617"/>
            <a:ext cx="5389766" cy="280076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dirty="0">
                <a:ln>
                  <a:noFill/>
                </a:ln>
                <a:solidFill>
                  <a:schemeClr val="bg1"/>
                </a:solidFill>
                <a:effectLst/>
                <a:uLnTx/>
                <a:uFillTx/>
                <a:latin typeface="Arial" panose="020B0604020202020204" pitchFamily="34" charset="0"/>
                <a:ea typeface="Roboto Light" panose="02000000000000000000" pitchFamily="2" charset="0"/>
                <a:cs typeface="Arial" panose="020B0604020202020204" pitchFamily="34" charset="0"/>
              </a:rPr>
              <a:t>THANKYOU</a:t>
            </a:r>
          </a:p>
        </p:txBody>
      </p:sp>
      <p:pic>
        <p:nvPicPr>
          <p:cNvPr id="120" name="Picture Placeholder 6" descr="A close up of an office chair&#10;&#10;Description automatically generated">
            <a:extLst>
              <a:ext uri="{FF2B5EF4-FFF2-40B4-BE49-F238E27FC236}">
                <a16:creationId xmlns:a16="http://schemas.microsoft.com/office/drawing/2014/main" id="{0852C06E-F11E-7B46-9FA5-E421C44EFD83}"/>
              </a:ext>
            </a:extLst>
          </p:cNvPr>
          <p:cNvPicPr>
            <a:picLocks noChangeAspect="1"/>
          </p:cNvPicPr>
          <p:nvPr/>
        </p:nvPicPr>
        <p:blipFill rotWithShape="1">
          <a:blip r:embed="rId3">
            <a:extLst>
              <a:ext uri="{28A0092B-C50C-407E-A947-70E740481C1C}">
                <a14:useLocalDpi xmlns:a14="http://schemas.microsoft.com/office/drawing/2010/main" val="0"/>
              </a:ext>
            </a:extLst>
          </a:blip>
          <a:srcRect t="-18465" b="-18465"/>
          <a:stretch/>
        </p:blipFill>
        <p:spPr>
          <a:xfrm>
            <a:off x="8545099" y="1396343"/>
            <a:ext cx="3263187" cy="4090987"/>
          </a:xfrm>
          <a:prstGeom prst="rect">
            <a:avLst/>
          </a:prstGeom>
        </p:spPr>
      </p:pic>
      <p:pic>
        <p:nvPicPr>
          <p:cNvPr id="3" name="Graphic 2">
            <a:extLst>
              <a:ext uri="{FF2B5EF4-FFF2-40B4-BE49-F238E27FC236}">
                <a16:creationId xmlns:a16="http://schemas.microsoft.com/office/drawing/2014/main" id="{938512AF-D8B2-D340-E275-6708626F8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50147823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hankYou">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p:nvSpPr>
        <p:spPr>
          <a:xfrm flipH="1">
            <a:off x="0" y="0"/>
            <a:ext cx="812800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p:nvSpPr>
        <p:spPr>
          <a:xfrm rot="5400000" flipH="1">
            <a:off x="7204046" y="5933763"/>
            <a:ext cx="1642539" cy="2053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p:nvGrpSpPr>
        <p:grpSpPr>
          <a:xfrm>
            <a:off x="31925" y="107683"/>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4" name="Elbow Connector 3">
            <a:extLst>
              <a:ext uri="{FF2B5EF4-FFF2-40B4-BE49-F238E27FC236}">
                <a16:creationId xmlns:a16="http://schemas.microsoft.com/office/drawing/2014/main" id="{948AEAE3-44D6-E244-8E9F-C885D2FA710D}"/>
              </a:ext>
            </a:extLst>
          </p:cNvPr>
          <p:cNvCxnSpPr>
            <a:cxnSpLocks/>
          </p:cNvCxnSpPr>
          <p:nvPr/>
        </p:nvCxnSpPr>
        <p:spPr>
          <a:xfrm rot="5400000" flipH="1" flipV="1">
            <a:off x="3925521" y="-1035150"/>
            <a:ext cx="2690081" cy="2652067"/>
          </a:xfrm>
          <a:prstGeom prst="bentConnector3">
            <a:avLst>
              <a:gd name="adj1" fmla="val 42510"/>
            </a:avLst>
          </a:prstGeom>
          <a:ln w="412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02180874-AA19-8441-980E-3F63ED087370}"/>
              </a:ext>
            </a:extLst>
          </p:cNvPr>
          <p:cNvGrpSpPr/>
          <p:nvPr/>
        </p:nvGrpSpPr>
        <p:grpSpPr>
          <a:xfrm>
            <a:off x="-214843" y="5607078"/>
            <a:ext cx="1171208" cy="432678"/>
            <a:chOff x="7245525" y="297964"/>
            <a:chExt cx="1480642" cy="546992"/>
          </a:xfrm>
          <a:solidFill>
            <a:schemeClr val="accent1">
              <a:alpha val="73000"/>
            </a:schemeClr>
          </a:solidFill>
        </p:grpSpPr>
        <p:sp>
          <p:nvSpPr>
            <p:cNvPr id="111" name="Oval 110">
              <a:extLst>
                <a:ext uri="{FF2B5EF4-FFF2-40B4-BE49-F238E27FC236}">
                  <a16:creationId xmlns:a16="http://schemas.microsoft.com/office/drawing/2014/main" id="{2CCE75E8-B66F-9544-845C-E07ED6D0045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7392CE95-E9CC-DF4F-B684-15021C8A3EC1}"/>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F9F78DB-6CF1-014E-8981-FD9C7684362B}"/>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38C0963C-5108-5045-9553-4BFCE7FF4B3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B12E44A9-3978-7445-80CC-7AC75D35C2E2}"/>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92EBF9A-F5BB-014E-9AE0-B9CFF2091D51}"/>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0B63BFA5-D16B-094F-8A83-FA952B23F008}"/>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0D99FA97-D2DB-0348-B00A-6B50B8DBCEE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Box 86">
            <a:extLst>
              <a:ext uri="{FF2B5EF4-FFF2-40B4-BE49-F238E27FC236}">
                <a16:creationId xmlns:a16="http://schemas.microsoft.com/office/drawing/2014/main" id="{FCE18EB7-7B6F-E147-9140-47E2826DD1D6}"/>
              </a:ext>
            </a:extLst>
          </p:cNvPr>
          <p:cNvSpPr txBox="1"/>
          <p:nvPr/>
        </p:nvSpPr>
        <p:spPr>
          <a:xfrm>
            <a:off x="1387691" y="2028617"/>
            <a:ext cx="5389766" cy="280076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dirty="0">
                <a:ln>
                  <a:noFill/>
                </a:ln>
                <a:solidFill>
                  <a:schemeClr val="accent6"/>
                </a:solidFill>
                <a:effectLst/>
                <a:uLnTx/>
                <a:uFillTx/>
                <a:latin typeface="Arial" panose="020B0604020202020204" pitchFamily="34" charset="0"/>
                <a:ea typeface="Roboto Light" panose="02000000000000000000" pitchFamily="2" charset="0"/>
                <a:cs typeface="Arial" panose="020B0604020202020204" pitchFamily="34" charset="0"/>
              </a:rPr>
              <a:t>THANKYOU</a:t>
            </a:r>
          </a:p>
        </p:txBody>
      </p:sp>
      <p:pic>
        <p:nvPicPr>
          <p:cNvPr id="120" name="Picture Placeholder 6" descr="A close up of an office chair&#10;&#10;Description automatically generated">
            <a:extLst>
              <a:ext uri="{FF2B5EF4-FFF2-40B4-BE49-F238E27FC236}">
                <a16:creationId xmlns:a16="http://schemas.microsoft.com/office/drawing/2014/main" id="{0852C06E-F11E-7B46-9FA5-E421C44EFD83}"/>
              </a:ext>
            </a:extLst>
          </p:cNvPr>
          <p:cNvPicPr>
            <a:picLocks noChangeAspect="1"/>
          </p:cNvPicPr>
          <p:nvPr/>
        </p:nvPicPr>
        <p:blipFill rotWithShape="1">
          <a:blip r:embed="rId3">
            <a:extLst>
              <a:ext uri="{28A0092B-C50C-407E-A947-70E740481C1C}">
                <a14:useLocalDpi xmlns:a14="http://schemas.microsoft.com/office/drawing/2010/main" val="0"/>
              </a:ext>
            </a:extLst>
          </a:blip>
          <a:srcRect t="-18465" b="-18465"/>
          <a:stretch/>
        </p:blipFill>
        <p:spPr>
          <a:xfrm>
            <a:off x="8545099" y="1396343"/>
            <a:ext cx="3263187" cy="4090987"/>
          </a:xfrm>
          <a:prstGeom prst="rect">
            <a:avLst/>
          </a:prstGeom>
        </p:spPr>
      </p:pic>
      <p:pic>
        <p:nvPicPr>
          <p:cNvPr id="3" name="Graphic 2">
            <a:extLst>
              <a:ext uri="{FF2B5EF4-FFF2-40B4-BE49-F238E27FC236}">
                <a16:creationId xmlns:a16="http://schemas.microsoft.com/office/drawing/2014/main" id="{8A74C6D8-54C5-48F6-7CAC-8F90BED045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50377056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resenter Slide">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FEAE581A-AF40-B84D-8F2A-E140A0B2EC82}"/>
              </a:ext>
            </a:extLst>
          </p:cNvPr>
          <p:cNvSpPr/>
          <p:nvPr/>
        </p:nvSpPr>
        <p:spPr>
          <a:xfrm flipH="1">
            <a:off x="-1" y="0"/>
            <a:ext cx="8128002" cy="6857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E8FB15C7-0B42-F74A-9858-02AB1EA5F12D}"/>
              </a:ext>
            </a:extLst>
          </p:cNvPr>
          <p:cNvSpPr/>
          <p:nvPr/>
        </p:nvSpPr>
        <p:spPr>
          <a:xfrm>
            <a:off x="-316574" y="5340816"/>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4" name="Picture 113">
            <a:extLst>
              <a:ext uri="{FF2B5EF4-FFF2-40B4-BE49-F238E27FC236}">
                <a16:creationId xmlns:a16="http://schemas.microsoft.com/office/drawing/2014/main" id="{C9335C23-B0DA-A24B-9D84-30661AFBE7DD}"/>
              </a:ext>
            </a:extLst>
          </p:cNvPr>
          <p:cNvPicPr>
            <a:picLocks noChangeAspect="1"/>
          </p:cNvPicPr>
          <p:nvPr/>
        </p:nvPicPr>
        <p:blipFill>
          <a:blip r:embed="rId2"/>
          <a:stretch>
            <a:fillRect/>
          </a:stretch>
        </p:blipFill>
        <p:spPr>
          <a:xfrm>
            <a:off x="11653279" y="151334"/>
            <a:ext cx="366576" cy="293261"/>
          </a:xfrm>
          <a:prstGeom prst="rect">
            <a:avLst/>
          </a:prstGeom>
        </p:spPr>
      </p:pic>
      <p:sp>
        <p:nvSpPr>
          <p:cNvPr id="115" name="Rectangle 114">
            <a:extLst>
              <a:ext uri="{FF2B5EF4-FFF2-40B4-BE49-F238E27FC236}">
                <a16:creationId xmlns:a16="http://schemas.microsoft.com/office/drawing/2014/main" id="{F0CA75CE-AD95-004E-8FA0-DDDCC5D06BC3}"/>
              </a:ext>
            </a:extLst>
          </p:cNvPr>
          <p:cNvSpPr/>
          <p:nvPr/>
        </p:nvSpPr>
        <p:spPr>
          <a:xfrm rot="5400000" flipH="1">
            <a:off x="7530642" y="391991"/>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16" name="Group 115">
            <a:extLst>
              <a:ext uri="{FF2B5EF4-FFF2-40B4-BE49-F238E27FC236}">
                <a16:creationId xmlns:a16="http://schemas.microsoft.com/office/drawing/2014/main" id="{9BBBCA96-A145-F540-8649-40A1654A7E86}"/>
              </a:ext>
            </a:extLst>
          </p:cNvPr>
          <p:cNvGrpSpPr/>
          <p:nvPr/>
        </p:nvGrpSpPr>
        <p:grpSpPr>
          <a:xfrm rot="5400000">
            <a:off x="7115562" y="1928813"/>
            <a:ext cx="1965714" cy="87302"/>
            <a:chOff x="0" y="259046"/>
            <a:chExt cx="1965714" cy="87302"/>
          </a:xfrm>
        </p:grpSpPr>
        <p:cxnSp>
          <p:nvCxnSpPr>
            <p:cNvPr id="117" name="Straight Connector 116">
              <a:extLst>
                <a:ext uri="{FF2B5EF4-FFF2-40B4-BE49-F238E27FC236}">
                  <a16:creationId xmlns:a16="http://schemas.microsoft.com/office/drawing/2014/main" id="{B1D95578-7AD7-D345-9802-5165533E599E}"/>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F555C63-828E-F847-9B9F-4803CCF0F77F}"/>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100D3F5-CE50-9342-9E90-125D32B0C349}"/>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7C679EB-AEC9-054D-ACC4-6EBC19E555C5}"/>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2CDD60D-09B8-114D-9015-6123B23A375A}"/>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77937C-4009-BE43-9A08-95168D4BE58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F48E1EA-29C7-1D41-8C46-36C647C220C3}"/>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8D2391A-BE8D-4546-9BF1-329AC0369A60}"/>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8DF869C-EE58-7B4D-BD27-22274A2474F5}"/>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B80BC4A-7FBA-884B-A772-24D84542E18E}"/>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B50C8BA-20EA-D84B-B434-535453994BBC}"/>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2488090-BBAF-5C49-AB67-BA30B05F6841}"/>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478EFF3-EC40-5849-851D-40FF5CD54A30}"/>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E796F2-DC4A-9F44-8F4B-A656F1F17D3A}"/>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74DFD-DD82-F644-877E-004F03ABDCD7}"/>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8D54FDB-99C1-D94E-A4F1-48FFE15C36CD}"/>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DD460E-E949-1A40-9629-8A950D87C64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89186AF-D09C-0947-9B07-71061F66B7B1}"/>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25073C5-ED3F-4E49-8E34-AC85CADF094B}"/>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DFA66BB-481C-4C43-BEE7-1F63FECA47ED}"/>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5DB359B-7B9F-7E47-94E3-5C84E04EC3EC}"/>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BE49B-6CFB-9D46-8548-C87793142D89}"/>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453345-8C39-CF40-A752-BF59167BA2AA}"/>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A26DA29-4CA9-F84A-A48F-E09827D1491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E9F1ACE-7260-FD45-B651-C7ADD8436129}"/>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9A5B2C6-4F01-5544-9D1B-972706D5F855}"/>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D1299C-1B05-1A46-B05A-B0F5953AA65C}"/>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DF1BD3B-5EE6-1D45-A0B6-45305B3EAE88}"/>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DB816DD-D592-124B-A26E-F927BFF9151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502012D-722B-EE4E-9853-7F7C4F146BF9}"/>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D2C4B62-96F5-7A4E-897B-CD42DC76FF6E}"/>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5C81A55-6069-E044-B0B9-2B758E4451AD}"/>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CE2564-637B-B54A-8086-16D205514EC9}"/>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C9CD600-C212-BC44-BA24-211AC098BA84}"/>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0C67061-9A4C-404B-AA6C-D9B7223517A2}"/>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54E1D3B-69D3-EB43-99CC-82CCC72FE362}"/>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BEB3F8B-DA78-B44B-9515-89506A126B3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765C192-F71E-F249-B7C1-30678C01763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0837F77-7088-DC46-9413-1C2104681AF6}"/>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7DFA528-917E-7F47-A485-A332497C8AE7}"/>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9917880-FCDA-8340-88F4-8BE224CAC8ED}"/>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5CBDF23-1170-3F4E-AAFD-9BE522872294}"/>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493ACAF-0F2D-4542-9017-52705A18F10E}"/>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27B757-AA3D-3442-AF7F-222C83BD21C2}"/>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26768A0-71F8-0F4D-BD18-7B78758DD167}"/>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7F50ECC-860A-164F-8FE3-848BB07F40EB}"/>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8608B38-57C6-0544-A7D9-A759BF169D73}"/>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3A617D8-129B-104B-9163-75D0B76147CD}"/>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219D0C1-1C51-B34D-A962-7CDA47093984}"/>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95CB31B-8D59-4B40-A84A-19FCAB53F096}"/>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154D0BF-E972-C040-B35A-A77681DA8795}"/>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84312C2-4274-3B40-84DD-0D026F1703E9}"/>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D30E3AB-FA9D-1A43-AD0B-5447A26E1D54}"/>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69528CA-1307-AB4F-8940-827F7D5EF860}"/>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AC68534-81B8-8F4B-A997-9C95435AE225}"/>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180" name="Text Placeholder 1">
            <a:extLst>
              <a:ext uri="{FF2B5EF4-FFF2-40B4-BE49-F238E27FC236}">
                <a16:creationId xmlns:a16="http://schemas.microsoft.com/office/drawing/2014/main" id="{B9285359-6525-B240-9B1E-ED25FF3BE5EF}"/>
              </a:ext>
            </a:extLst>
          </p:cNvPr>
          <p:cNvSpPr>
            <a:spLocks noGrp="1"/>
          </p:cNvSpPr>
          <p:nvPr>
            <p:ph type="body" sz="quarter" idx="13" hasCustomPrompt="1"/>
          </p:nvPr>
        </p:nvSpPr>
        <p:spPr>
          <a:xfrm>
            <a:off x="0" y="747251"/>
            <a:ext cx="8115300" cy="814345"/>
          </a:xfrm>
        </p:spPr>
        <p:txBody>
          <a:bodyPr anchor="t"/>
          <a:lstStyle>
            <a:lvl1pPr algn="ctr">
              <a:defRPr b="1" i="0">
                <a:solidFill>
                  <a:schemeClr val="bg1"/>
                </a:solidFill>
                <a:latin typeface="Arial" panose="020B0604020202020204" pitchFamily="34" charset="0"/>
                <a:cs typeface="Arial" panose="020B0604020202020204" pitchFamily="34" charset="0"/>
              </a:defRPr>
            </a:lvl1pPr>
          </a:lstStyle>
          <a:p>
            <a:pPr>
              <a:lnSpc>
                <a:spcPct val="100000"/>
              </a:lnSpc>
            </a:pPr>
            <a:r>
              <a:rPr lang="en-US" sz="5500" dirty="0"/>
              <a:t>Presenter Name</a:t>
            </a:r>
            <a:endParaRPr lang="en-US" sz="2000" b="0" dirty="0">
              <a:solidFill>
                <a:schemeClr val="accent6"/>
              </a:solidFill>
              <a:latin typeface="Calibri" panose="020F0502020204030204" pitchFamily="34" charset="0"/>
              <a:cs typeface="Calibri" panose="020F0502020204030204" pitchFamily="34" charset="0"/>
            </a:endParaRPr>
          </a:p>
        </p:txBody>
      </p:sp>
      <p:sp>
        <p:nvSpPr>
          <p:cNvPr id="183" name="Text Placeholder 8">
            <a:extLst>
              <a:ext uri="{FF2B5EF4-FFF2-40B4-BE49-F238E27FC236}">
                <a16:creationId xmlns:a16="http://schemas.microsoft.com/office/drawing/2014/main" id="{8C01E10F-D822-384F-837B-D29E699267FE}"/>
              </a:ext>
            </a:extLst>
          </p:cNvPr>
          <p:cNvSpPr>
            <a:spLocks noGrp="1"/>
          </p:cNvSpPr>
          <p:nvPr>
            <p:ph type="body" sz="quarter" idx="18" hasCustomPrompt="1"/>
          </p:nvPr>
        </p:nvSpPr>
        <p:spPr>
          <a:xfrm>
            <a:off x="5553856" y="5265718"/>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sp>
        <p:nvSpPr>
          <p:cNvPr id="188" name="Text Placeholder 8">
            <a:extLst>
              <a:ext uri="{FF2B5EF4-FFF2-40B4-BE49-F238E27FC236}">
                <a16:creationId xmlns:a16="http://schemas.microsoft.com/office/drawing/2014/main" id="{13A677CD-F4D4-F641-93CE-44BFC7770BE4}"/>
              </a:ext>
            </a:extLst>
          </p:cNvPr>
          <p:cNvSpPr>
            <a:spLocks noGrp="1"/>
          </p:cNvSpPr>
          <p:nvPr>
            <p:ph type="body" sz="quarter" idx="19" hasCustomPrompt="1"/>
          </p:nvPr>
        </p:nvSpPr>
        <p:spPr>
          <a:xfrm>
            <a:off x="5553856" y="5617469"/>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sp>
        <p:nvSpPr>
          <p:cNvPr id="189" name="Text Placeholder 8">
            <a:extLst>
              <a:ext uri="{FF2B5EF4-FFF2-40B4-BE49-F238E27FC236}">
                <a16:creationId xmlns:a16="http://schemas.microsoft.com/office/drawing/2014/main" id="{3898EDE4-E628-944B-B444-2F63E21555F5}"/>
              </a:ext>
            </a:extLst>
          </p:cNvPr>
          <p:cNvSpPr>
            <a:spLocks noGrp="1"/>
          </p:cNvSpPr>
          <p:nvPr>
            <p:ph type="body" sz="quarter" idx="20" hasCustomPrompt="1"/>
          </p:nvPr>
        </p:nvSpPr>
        <p:spPr>
          <a:xfrm>
            <a:off x="5553856" y="5969220"/>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sp>
        <p:nvSpPr>
          <p:cNvPr id="190" name="Text Placeholder 8">
            <a:extLst>
              <a:ext uri="{FF2B5EF4-FFF2-40B4-BE49-F238E27FC236}">
                <a16:creationId xmlns:a16="http://schemas.microsoft.com/office/drawing/2014/main" id="{4835E581-BDC1-234A-A34E-FD5C7FB0B774}"/>
              </a:ext>
            </a:extLst>
          </p:cNvPr>
          <p:cNvSpPr>
            <a:spLocks noGrp="1"/>
          </p:cNvSpPr>
          <p:nvPr>
            <p:ph type="body" sz="quarter" idx="21" hasCustomPrompt="1"/>
          </p:nvPr>
        </p:nvSpPr>
        <p:spPr>
          <a:xfrm>
            <a:off x="5553856" y="6320971"/>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sp>
        <p:nvSpPr>
          <p:cNvPr id="4" name="Text Placeholder 3">
            <a:extLst>
              <a:ext uri="{FF2B5EF4-FFF2-40B4-BE49-F238E27FC236}">
                <a16:creationId xmlns:a16="http://schemas.microsoft.com/office/drawing/2014/main" id="{7CD8578C-B01F-7844-8BD1-2D3A5ADD305A}"/>
              </a:ext>
            </a:extLst>
          </p:cNvPr>
          <p:cNvSpPr>
            <a:spLocks noGrp="1"/>
          </p:cNvSpPr>
          <p:nvPr>
            <p:ph type="body" sz="quarter" idx="22" hasCustomPrompt="1"/>
          </p:nvPr>
        </p:nvSpPr>
        <p:spPr>
          <a:xfrm>
            <a:off x="0" y="1803400"/>
            <a:ext cx="8134350" cy="376577"/>
          </a:xfrm>
        </p:spPr>
        <p:txBody>
          <a:bodyPr>
            <a:normAutofit/>
          </a:bodyPr>
          <a:lstStyle>
            <a:lvl1pPr algn="ctr">
              <a:defRPr sz="1800"/>
            </a:lvl1pPr>
          </a:lstStyle>
          <a:p>
            <a:pPr lvl="0"/>
            <a:r>
              <a:rPr lang="en-US" dirty="0"/>
              <a:t>Company Name</a:t>
            </a:r>
          </a:p>
        </p:txBody>
      </p:sp>
      <p:sp>
        <p:nvSpPr>
          <p:cNvPr id="192" name="Text Placeholder 3">
            <a:extLst>
              <a:ext uri="{FF2B5EF4-FFF2-40B4-BE49-F238E27FC236}">
                <a16:creationId xmlns:a16="http://schemas.microsoft.com/office/drawing/2014/main" id="{DC8E4E96-733D-1A46-AC53-94711298A1C6}"/>
              </a:ext>
            </a:extLst>
          </p:cNvPr>
          <p:cNvSpPr>
            <a:spLocks noGrp="1"/>
          </p:cNvSpPr>
          <p:nvPr>
            <p:ph type="body" sz="quarter" idx="23" hasCustomPrompt="1"/>
          </p:nvPr>
        </p:nvSpPr>
        <p:spPr>
          <a:xfrm>
            <a:off x="699246" y="2462306"/>
            <a:ext cx="6656295" cy="2434566"/>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a:t>
            </a:r>
          </a:p>
        </p:txBody>
      </p:sp>
      <p:sp>
        <p:nvSpPr>
          <p:cNvPr id="111" name="Rectangle 110">
            <a:extLst>
              <a:ext uri="{FF2B5EF4-FFF2-40B4-BE49-F238E27FC236}">
                <a16:creationId xmlns:a16="http://schemas.microsoft.com/office/drawing/2014/main" id="{FA7D50C8-B67A-0944-88E2-C0993020D58D}"/>
              </a:ext>
            </a:extLst>
          </p:cNvPr>
          <p:cNvSpPr/>
          <p:nvPr/>
        </p:nvSpPr>
        <p:spPr>
          <a:xfrm>
            <a:off x="-9471" y="6496434"/>
            <a:ext cx="4938038" cy="3615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88AFEBF3-21FD-D243-80B3-5A873B40D717}"/>
              </a:ext>
            </a:extLst>
          </p:cNvPr>
          <p:cNvSpPr/>
          <p:nvPr/>
        </p:nvSpPr>
        <p:spPr>
          <a:xfrm>
            <a:off x="2401210" y="6307159"/>
            <a:ext cx="564107" cy="203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Picture Placeholder 4">
            <a:extLst>
              <a:ext uri="{FF2B5EF4-FFF2-40B4-BE49-F238E27FC236}">
                <a16:creationId xmlns:a16="http://schemas.microsoft.com/office/drawing/2014/main" id="{2EC89C88-4CC3-2641-AABC-2D017F5628B3}"/>
              </a:ext>
            </a:extLst>
          </p:cNvPr>
          <p:cNvSpPr>
            <a:spLocks noGrp="1"/>
          </p:cNvSpPr>
          <p:nvPr>
            <p:ph type="pic" sz="quarter" idx="14" hasCustomPrompt="1"/>
          </p:nvPr>
        </p:nvSpPr>
        <p:spPr>
          <a:xfrm>
            <a:off x="8545099" y="1396343"/>
            <a:ext cx="3263187" cy="4090987"/>
          </a:xfrm>
        </p:spPr>
        <p:txBody>
          <a:bodyPr anchor="ctr">
            <a:normAutofit/>
          </a:bodyPr>
          <a:lstStyle>
            <a:lvl1pPr algn="ctr">
              <a:defRPr sz="2000"/>
            </a:lvl1pPr>
          </a:lstStyle>
          <a:p>
            <a:r>
              <a:rPr lang="en-US" dirty="0"/>
              <a:t>Please use a high-quality professional headshot – preferably the largest image size possible. If the photo looks fuzzy at this size, please shrink the image until it looks crisp or find a larger image file.</a:t>
            </a:r>
            <a:br>
              <a:rPr lang="en-US" dirty="0"/>
            </a:br>
            <a:br>
              <a:rPr lang="en-US" dirty="0"/>
            </a:br>
            <a:r>
              <a:rPr lang="en-US" dirty="0"/>
              <a:t>SWI employees should use SWI-brand headshots if available.</a:t>
            </a:r>
          </a:p>
        </p:txBody>
      </p:sp>
      <p:pic>
        <p:nvPicPr>
          <p:cNvPr id="2" name="Graphic 1">
            <a:extLst>
              <a:ext uri="{FF2B5EF4-FFF2-40B4-BE49-F238E27FC236}">
                <a16:creationId xmlns:a16="http://schemas.microsoft.com/office/drawing/2014/main" id="{0D6FB4A4-9C23-BB15-AC0B-FB722B6138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112367182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Presenter Slide">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FEAE581A-AF40-B84D-8F2A-E140A0B2EC82}"/>
              </a:ext>
            </a:extLst>
          </p:cNvPr>
          <p:cNvSpPr/>
          <p:nvPr/>
        </p:nvSpPr>
        <p:spPr>
          <a:xfrm flipH="1">
            <a:off x="0" y="0"/>
            <a:ext cx="8128001" cy="6857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4" name="Picture 113">
            <a:extLst>
              <a:ext uri="{FF2B5EF4-FFF2-40B4-BE49-F238E27FC236}">
                <a16:creationId xmlns:a16="http://schemas.microsoft.com/office/drawing/2014/main" id="{C9335C23-B0DA-A24B-9D84-30661AFBE7DD}"/>
              </a:ext>
            </a:extLst>
          </p:cNvPr>
          <p:cNvPicPr>
            <a:picLocks noChangeAspect="1"/>
          </p:cNvPicPr>
          <p:nvPr/>
        </p:nvPicPr>
        <p:blipFill>
          <a:blip r:embed="rId2"/>
          <a:stretch>
            <a:fillRect/>
          </a:stretch>
        </p:blipFill>
        <p:spPr>
          <a:xfrm>
            <a:off x="11653279" y="151334"/>
            <a:ext cx="366576" cy="293261"/>
          </a:xfrm>
          <a:prstGeom prst="rect">
            <a:avLst/>
          </a:prstGeom>
        </p:spPr>
      </p:pic>
      <p:sp>
        <p:nvSpPr>
          <p:cNvPr id="115" name="Rectangle 114">
            <a:extLst>
              <a:ext uri="{FF2B5EF4-FFF2-40B4-BE49-F238E27FC236}">
                <a16:creationId xmlns:a16="http://schemas.microsoft.com/office/drawing/2014/main" id="{F0CA75CE-AD95-004E-8FA0-DDDCC5D06BC3}"/>
              </a:ext>
            </a:extLst>
          </p:cNvPr>
          <p:cNvSpPr/>
          <p:nvPr/>
        </p:nvSpPr>
        <p:spPr>
          <a:xfrm rot="5400000" flipH="1">
            <a:off x="7530642" y="391991"/>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16" name="Group 115">
            <a:extLst>
              <a:ext uri="{FF2B5EF4-FFF2-40B4-BE49-F238E27FC236}">
                <a16:creationId xmlns:a16="http://schemas.microsoft.com/office/drawing/2014/main" id="{9BBBCA96-A145-F540-8649-40A1654A7E86}"/>
              </a:ext>
            </a:extLst>
          </p:cNvPr>
          <p:cNvGrpSpPr/>
          <p:nvPr/>
        </p:nvGrpSpPr>
        <p:grpSpPr>
          <a:xfrm rot="5400000">
            <a:off x="7115562" y="1928813"/>
            <a:ext cx="1965714" cy="87302"/>
            <a:chOff x="0" y="259046"/>
            <a:chExt cx="1965714" cy="87302"/>
          </a:xfrm>
        </p:grpSpPr>
        <p:cxnSp>
          <p:nvCxnSpPr>
            <p:cNvPr id="117" name="Straight Connector 116">
              <a:extLst>
                <a:ext uri="{FF2B5EF4-FFF2-40B4-BE49-F238E27FC236}">
                  <a16:creationId xmlns:a16="http://schemas.microsoft.com/office/drawing/2014/main" id="{B1D95578-7AD7-D345-9802-5165533E599E}"/>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F555C63-828E-F847-9B9F-4803CCF0F77F}"/>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100D3F5-CE50-9342-9E90-125D32B0C349}"/>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7C679EB-AEC9-054D-ACC4-6EBC19E555C5}"/>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2CDD60D-09B8-114D-9015-6123B23A375A}"/>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77937C-4009-BE43-9A08-95168D4BE58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F48E1EA-29C7-1D41-8C46-36C647C220C3}"/>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8D2391A-BE8D-4546-9BF1-329AC0369A60}"/>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8DF869C-EE58-7B4D-BD27-22274A2474F5}"/>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B80BC4A-7FBA-884B-A772-24D84542E18E}"/>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B50C8BA-20EA-D84B-B434-535453994BBC}"/>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2488090-BBAF-5C49-AB67-BA30B05F6841}"/>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478EFF3-EC40-5849-851D-40FF5CD54A30}"/>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E796F2-DC4A-9F44-8F4B-A656F1F17D3A}"/>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74DFD-DD82-F644-877E-004F03ABDCD7}"/>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8D54FDB-99C1-D94E-A4F1-48FFE15C36CD}"/>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DD460E-E949-1A40-9629-8A950D87C64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89186AF-D09C-0947-9B07-71061F66B7B1}"/>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25073C5-ED3F-4E49-8E34-AC85CADF094B}"/>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DFA66BB-481C-4C43-BEE7-1F63FECA47ED}"/>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5DB359B-7B9F-7E47-94E3-5C84E04EC3EC}"/>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BE49B-6CFB-9D46-8548-C87793142D89}"/>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453345-8C39-CF40-A752-BF59167BA2AA}"/>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A26DA29-4CA9-F84A-A48F-E09827D1491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E9F1ACE-7260-FD45-B651-C7ADD8436129}"/>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9A5B2C6-4F01-5544-9D1B-972706D5F855}"/>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D1299C-1B05-1A46-B05A-B0F5953AA65C}"/>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DF1BD3B-5EE6-1D45-A0B6-45305B3EAE88}"/>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DB816DD-D592-124B-A26E-F927BFF9151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502012D-722B-EE4E-9853-7F7C4F146BF9}"/>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D2C4B62-96F5-7A4E-897B-CD42DC76FF6E}"/>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5C81A55-6069-E044-B0B9-2B758E4451AD}"/>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CE2564-637B-B54A-8086-16D205514EC9}"/>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C9CD600-C212-BC44-BA24-211AC098BA84}"/>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0C67061-9A4C-404B-AA6C-D9B7223517A2}"/>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54E1D3B-69D3-EB43-99CC-82CCC72FE362}"/>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BEB3F8B-DA78-B44B-9515-89506A126B3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765C192-F71E-F249-B7C1-30678C01763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0837F77-7088-DC46-9413-1C2104681AF6}"/>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7DFA528-917E-7F47-A485-A332497C8AE7}"/>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9917880-FCDA-8340-88F4-8BE224CAC8ED}"/>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5CBDF23-1170-3F4E-AAFD-9BE522872294}"/>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493ACAF-0F2D-4542-9017-52705A18F10E}"/>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27B757-AA3D-3442-AF7F-222C83BD21C2}"/>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26768A0-71F8-0F4D-BD18-7B78758DD167}"/>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7F50ECC-860A-164F-8FE3-848BB07F40EB}"/>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8608B38-57C6-0544-A7D9-A759BF169D73}"/>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3A617D8-129B-104B-9163-75D0B76147CD}"/>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219D0C1-1C51-B34D-A962-7CDA47093984}"/>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95CB31B-8D59-4B40-A84A-19FCAB53F096}"/>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154D0BF-E972-C040-B35A-A77681DA8795}"/>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84312C2-4274-3B40-84DD-0D026F1703E9}"/>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D30E3AB-FA9D-1A43-AD0B-5447A26E1D54}"/>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69528CA-1307-AB4F-8940-827F7D5EF860}"/>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AC68534-81B8-8F4B-A997-9C95435AE225}"/>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180" name="Text Placeholder 1">
            <a:extLst>
              <a:ext uri="{FF2B5EF4-FFF2-40B4-BE49-F238E27FC236}">
                <a16:creationId xmlns:a16="http://schemas.microsoft.com/office/drawing/2014/main" id="{B9285359-6525-B240-9B1E-ED25FF3BE5EF}"/>
              </a:ext>
            </a:extLst>
          </p:cNvPr>
          <p:cNvSpPr>
            <a:spLocks noGrp="1"/>
          </p:cNvSpPr>
          <p:nvPr>
            <p:ph type="body" sz="quarter" idx="13" hasCustomPrompt="1"/>
          </p:nvPr>
        </p:nvSpPr>
        <p:spPr>
          <a:xfrm>
            <a:off x="0" y="747251"/>
            <a:ext cx="8115300" cy="814345"/>
          </a:xfrm>
        </p:spPr>
        <p:txBody>
          <a:bodyPr anchor="t"/>
          <a:lstStyle>
            <a:lvl1pPr algn="ctr">
              <a:defRPr b="1" i="0">
                <a:solidFill>
                  <a:schemeClr val="bg1"/>
                </a:solidFill>
                <a:latin typeface="Arial" panose="020B0604020202020204" pitchFamily="34" charset="0"/>
                <a:cs typeface="Arial" panose="020B0604020202020204" pitchFamily="34" charset="0"/>
              </a:defRPr>
            </a:lvl1pPr>
          </a:lstStyle>
          <a:p>
            <a:pPr>
              <a:lnSpc>
                <a:spcPct val="100000"/>
              </a:lnSpc>
            </a:pPr>
            <a:r>
              <a:rPr lang="en-US" sz="5500" dirty="0"/>
              <a:t>Presenter Name</a:t>
            </a:r>
            <a:endParaRPr lang="en-US" sz="2000" b="0" dirty="0">
              <a:solidFill>
                <a:schemeClr val="accent6"/>
              </a:solidFill>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7CD8578C-B01F-7844-8BD1-2D3A5ADD305A}"/>
              </a:ext>
            </a:extLst>
          </p:cNvPr>
          <p:cNvSpPr>
            <a:spLocks noGrp="1"/>
          </p:cNvSpPr>
          <p:nvPr>
            <p:ph type="body" sz="quarter" idx="22" hasCustomPrompt="1"/>
          </p:nvPr>
        </p:nvSpPr>
        <p:spPr>
          <a:xfrm>
            <a:off x="0" y="1803400"/>
            <a:ext cx="8134350" cy="376577"/>
          </a:xfrm>
        </p:spPr>
        <p:txBody>
          <a:bodyPr>
            <a:normAutofit/>
          </a:bodyPr>
          <a:lstStyle>
            <a:lvl1pPr algn="ctr">
              <a:defRPr sz="1800"/>
            </a:lvl1pPr>
          </a:lstStyle>
          <a:p>
            <a:pPr lvl="0"/>
            <a:r>
              <a:rPr lang="en-US" dirty="0"/>
              <a:t>Company Name</a:t>
            </a:r>
          </a:p>
        </p:txBody>
      </p:sp>
      <p:sp>
        <p:nvSpPr>
          <p:cNvPr id="192" name="Text Placeholder 3">
            <a:extLst>
              <a:ext uri="{FF2B5EF4-FFF2-40B4-BE49-F238E27FC236}">
                <a16:creationId xmlns:a16="http://schemas.microsoft.com/office/drawing/2014/main" id="{DC8E4E96-733D-1A46-AC53-94711298A1C6}"/>
              </a:ext>
            </a:extLst>
          </p:cNvPr>
          <p:cNvSpPr>
            <a:spLocks noGrp="1"/>
          </p:cNvSpPr>
          <p:nvPr>
            <p:ph type="body" sz="quarter" idx="23" hasCustomPrompt="1"/>
          </p:nvPr>
        </p:nvSpPr>
        <p:spPr>
          <a:xfrm>
            <a:off x="699246" y="2462306"/>
            <a:ext cx="6656295" cy="2434566"/>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 Presenter bio goes here in 18 </a:t>
            </a:r>
            <a:r>
              <a:rPr lang="en-US" dirty="0" err="1"/>
              <a:t>pt</a:t>
            </a:r>
            <a:r>
              <a:rPr lang="en-US" dirty="0"/>
              <a:t> Arial.</a:t>
            </a: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dirty="0"/>
          </a:p>
          <a:p>
            <a:pPr lvl="0"/>
            <a:endParaRPr lang="en-US" dirty="0"/>
          </a:p>
        </p:txBody>
      </p:sp>
      <p:grpSp>
        <p:nvGrpSpPr>
          <p:cNvPr id="76" name="Group 75">
            <a:extLst>
              <a:ext uri="{FF2B5EF4-FFF2-40B4-BE49-F238E27FC236}">
                <a16:creationId xmlns:a16="http://schemas.microsoft.com/office/drawing/2014/main" id="{E9BAEF38-BA50-E049-B466-D640C18F67C4}"/>
              </a:ext>
            </a:extLst>
          </p:cNvPr>
          <p:cNvGrpSpPr/>
          <p:nvPr/>
        </p:nvGrpSpPr>
        <p:grpSpPr>
          <a:xfrm>
            <a:off x="-204249" y="5915123"/>
            <a:ext cx="1171208" cy="432678"/>
            <a:chOff x="7245525" y="297964"/>
            <a:chExt cx="1480642" cy="546992"/>
          </a:xfrm>
          <a:solidFill>
            <a:schemeClr val="accent3">
              <a:alpha val="73000"/>
            </a:schemeClr>
          </a:solidFill>
        </p:grpSpPr>
        <p:sp>
          <p:nvSpPr>
            <p:cNvPr id="77" name="Oval 76">
              <a:extLst>
                <a:ext uri="{FF2B5EF4-FFF2-40B4-BE49-F238E27FC236}">
                  <a16:creationId xmlns:a16="http://schemas.microsoft.com/office/drawing/2014/main" id="{D44EA035-DA00-0848-898F-7F26E5A7A3B4}"/>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9D511076-A3DE-D94C-9591-65FE1482893C}"/>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8D9E75DC-E3B8-D640-9FC0-9AA2C6175004}"/>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C9742DDF-AABC-B049-A66F-C1CFD59EB8EA}"/>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28D9DB0B-9D4A-AB4D-A44D-FFDF49A9E92E}"/>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C00B76E5-B87A-B840-BD45-038A1F09981B}"/>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77157A70-CEA5-0A48-9317-94ED55E861B5}"/>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E0045193-F3D6-AA4F-A2FA-0293F2547F6B}"/>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Picture Placeholder 4">
            <a:extLst>
              <a:ext uri="{FF2B5EF4-FFF2-40B4-BE49-F238E27FC236}">
                <a16:creationId xmlns:a16="http://schemas.microsoft.com/office/drawing/2014/main" id="{13E952FF-1F81-8346-9F39-84ECD00779C8}"/>
              </a:ext>
            </a:extLst>
          </p:cNvPr>
          <p:cNvSpPr>
            <a:spLocks noGrp="1"/>
          </p:cNvSpPr>
          <p:nvPr>
            <p:ph type="pic" sz="quarter" idx="14" hasCustomPrompt="1"/>
          </p:nvPr>
        </p:nvSpPr>
        <p:spPr>
          <a:xfrm>
            <a:off x="8545099" y="1396343"/>
            <a:ext cx="3263187" cy="4090987"/>
          </a:xfrm>
        </p:spPr>
        <p:txBody>
          <a:bodyPr anchor="ctr">
            <a:normAutofit/>
          </a:bodyPr>
          <a:lstStyle>
            <a:lvl1pPr algn="ctr">
              <a:defRPr sz="2000"/>
            </a:lvl1pPr>
          </a:lstStyle>
          <a:p>
            <a:r>
              <a:rPr lang="en-US" dirty="0"/>
              <a:t>Please use a high-quality professional headshot – preferably the largest image size possible. If the photo looks fuzzy at this size, please shrink the image until it looks crisp or find a larger image file.</a:t>
            </a:r>
            <a:br>
              <a:rPr lang="en-US" dirty="0"/>
            </a:br>
            <a:br>
              <a:rPr lang="en-US" dirty="0"/>
            </a:br>
            <a:r>
              <a:rPr lang="en-US" dirty="0"/>
              <a:t>SWI employees should use SWI-brand headshots if available.</a:t>
            </a:r>
          </a:p>
        </p:txBody>
      </p:sp>
      <p:sp>
        <p:nvSpPr>
          <p:cNvPr id="92" name="Text Placeholder 8">
            <a:extLst>
              <a:ext uri="{FF2B5EF4-FFF2-40B4-BE49-F238E27FC236}">
                <a16:creationId xmlns:a16="http://schemas.microsoft.com/office/drawing/2014/main" id="{94376F6A-98C8-FC40-978C-A7AB45180863}"/>
              </a:ext>
            </a:extLst>
          </p:cNvPr>
          <p:cNvSpPr>
            <a:spLocks noGrp="1"/>
          </p:cNvSpPr>
          <p:nvPr>
            <p:ph type="body" sz="quarter" idx="18" hasCustomPrompt="1"/>
          </p:nvPr>
        </p:nvSpPr>
        <p:spPr>
          <a:xfrm>
            <a:off x="5553856" y="5265718"/>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sp>
        <p:nvSpPr>
          <p:cNvPr id="93" name="Text Placeholder 8">
            <a:extLst>
              <a:ext uri="{FF2B5EF4-FFF2-40B4-BE49-F238E27FC236}">
                <a16:creationId xmlns:a16="http://schemas.microsoft.com/office/drawing/2014/main" id="{91D6B033-E392-B94F-AE4B-54122F7A4BE8}"/>
              </a:ext>
            </a:extLst>
          </p:cNvPr>
          <p:cNvSpPr>
            <a:spLocks noGrp="1"/>
          </p:cNvSpPr>
          <p:nvPr>
            <p:ph type="body" sz="quarter" idx="19" hasCustomPrompt="1"/>
          </p:nvPr>
        </p:nvSpPr>
        <p:spPr>
          <a:xfrm>
            <a:off x="5553856" y="5617469"/>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sp>
        <p:nvSpPr>
          <p:cNvPr id="94" name="Text Placeholder 8">
            <a:extLst>
              <a:ext uri="{FF2B5EF4-FFF2-40B4-BE49-F238E27FC236}">
                <a16:creationId xmlns:a16="http://schemas.microsoft.com/office/drawing/2014/main" id="{279C8D84-6458-AD4F-8437-3F81FC7FD945}"/>
              </a:ext>
            </a:extLst>
          </p:cNvPr>
          <p:cNvSpPr>
            <a:spLocks noGrp="1"/>
          </p:cNvSpPr>
          <p:nvPr>
            <p:ph type="body" sz="quarter" idx="20" hasCustomPrompt="1"/>
          </p:nvPr>
        </p:nvSpPr>
        <p:spPr>
          <a:xfrm>
            <a:off x="5553856" y="5969220"/>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sp>
        <p:nvSpPr>
          <p:cNvPr id="95" name="Text Placeholder 8">
            <a:extLst>
              <a:ext uri="{FF2B5EF4-FFF2-40B4-BE49-F238E27FC236}">
                <a16:creationId xmlns:a16="http://schemas.microsoft.com/office/drawing/2014/main" id="{CEADC9D4-D246-7042-96B4-5C221DDE11B1}"/>
              </a:ext>
            </a:extLst>
          </p:cNvPr>
          <p:cNvSpPr>
            <a:spLocks noGrp="1"/>
          </p:cNvSpPr>
          <p:nvPr>
            <p:ph type="body" sz="quarter" idx="21" hasCustomPrompt="1"/>
          </p:nvPr>
        </p:nvSpPr>
        <p:spPr>
          <a:xfrm>
            <a:off x="5553856" y="6320971"/>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a:solidFill>
                  <a:schemeClr val="bg1"/>
                </a:solidFill>
              </a:defRPr>
            </a:lvl1pPr>
          </a:lstStyle>
          <a:p>
            <a:pPr lvl="0"/>
            <a:r>
              <a:rPr lang="en-US" dirty="0"/>
              <a:t>@</a:t>
            </a:r>
            <a:r>
              <a:rPr lang="en-US" dirty="0" err="1"/>
              <a:t>SocialHandle</a:t>
            </a:r>
            <a:endParaRPr lang="en-US" dirty="0"/>
          </a:p>
        </p:txBody>
      </p:sp>
      <p:pic>
        <p:nvPicPr>
          <p:cNvPr id="2" name="Graphic 1">
            <a:extLst>
              <a:ext uri="{FF2B5EF4-FFF2-40B4-BE49-F238E27FC236}">
                <a16:creationId xmlns:a16="http://schemas.microsoft.com/office/drawing/2014/main" id="{91849D32-9EE5-E056-A142-49613359C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297458210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Slide_Yellow">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2934A48-3740-B24A-83B0-704EEE6934A6}"/>
              </a:ext>
            </a:extLst>
          </p:cNvPr>
          <p:cNvGrpSpPr/>
          <p:nvPr/>
        </p:nvGrpSpPr>
        <p:grpSpPr>
          <a:xfrm>
            <a:off x="10022318" y="857082"/>
            <a:ext cx="77833" cy="1626919"/>
            <a:chOff x="-77833" y="203093"/>
            <a:chExt cx="77833" cy="1626919"/>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a:off x="-77833" y="128770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a:off x="-77833" y="20309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a:off x="-77833" y="2708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a:off x="-77833" y="33866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a:off x="-77833" y="40645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a:off x="-77833" y="4742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a:off x="-77833" y="5420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a:off x="-77833" y="60982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a:off x="-77833" y="67760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a:off x="-77833" y="7453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a:off x="-77833" y="81318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a:off x="-77833" y="88097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a:off x="-77833" y="94876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a:off x="-77833" y="10165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a:off x="-77833" y="108433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a:off x="-77833" y="115212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a:off x="-77833" y="12199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a:off x="-77833" y="135548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a:off x="-77833" y="142327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a:off x="-77833" y="14910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a:off x="-77833" y="155885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a:off x="-77833" y="162664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a:off x="-77833" y="16944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a:off x="-77833" y="17622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a:off x="-77833" y="1830012"/>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91B3D39F-7EB7-4F44-9475-A44BCF752969}"/>
              </a:ext>
            </a:extLst>
          </p:cNvPr>
          <p:cNvSpPr/>
          <p:nvPr/>
        </p:nvSpPr>
        <p:spPr>
          <a:xfrm>
            <a:off x="-367645" y="-75407"/>
            <a:ext cx="10397459" cy="70983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grpSp>
        <p:nvGrpSpPr>
          <p:cNvPr id="62" name="Group 61">
            <a:extLst>
              <a:ext uri="{FF2B5EF4-FFF2-40B4-BE49-F238E27FC236}">
                <a16:creationId xmlns:a16="http://schemas.microsoft.com/office/drawing/2014/main" id="{79F8A94A-8C44-E646-B31D-373462E07307}"/>
              </a:ext>
            </a:extLst>
          </p:cNvPr>
          <p:cNvGrpSpPr/>
          <p:nvPr/>
        </p:nvGrpSpPr>
        <p:grpSpPr>
          <a:xfrm>
            <a:off x="8651857" y="151334"/>
            <a:ext cx="1480642" cy="546992"/>
            <a:chOff x="7245525" y="297964"/>
            <a:chExt cx="1480642" cy="546992"/>
          </a:xfrm>
          <a:solidFill>
            <a:schemeClr val="accent3">
              <a:lumMod val="60000"/>
              <a:lumOff val="40000"/>
              <a:alpha val="73000"/>
            </a:schemeClr>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accent6"/>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4</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sp>
        <p:nvSpPr>
          <p:cNvPr id="67" name="Rectangle 66">
            <a:extLst>
              <a:ext uri="{FF2B5EF4-FFF2-40B4-BE49-F238E27FC236}">
                <a16:creationId xmlns:a16="http://schemas.microsoft.com/office/drawing/2014/main" id="{B6B3DECF-DECD-A94E-8508-259F13D7CDAE}"/>
              </a:ext>
            </a:extLst>
          </p:cNvPr>
          <p:cNvSpPr/>
          <p:nvPr/>
        </p:nvSpPr>
        <p:spPr>
          <a:xfrm rot="5400000">
            <a:off x="9602276" y="6225093"/>
            <a:ext cx="1060445"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Rectangle 5">
            <a:extLst>
              <a:ext uri="{FF2B5EF4-FFF2-40B4-BE49-F238E27FC236}">
                <a16:creationId xmlns:a16="http://schemas.microsoft.com/office/drawing/2014/main" id="{2FC390CB-324D-4441-BE46-D10A3EEE5CA6}"/>
              </a:ext>
            </a:extLst>
          </p:cNvPr>
          <p:cNvSpPr/>
          <p:nvPr/>
        </p:nvSpPr>
        <p:spPr>
          <a:xfrm>
            <a:off x="10029813" y="5146985"/>
            <a:ext cx="515767" cy="175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Rectangle 52">
            <a:extLst>
              <a:ext uri="{FF2B5EF4-FFF2-40B4-BE49-F238E27FC236}">
                <a16:creationId xmlns:a16="http://schemas.microsoft.com/office/drawing/2014/main" id="{233E1CBB-5161-1141-99A2-686137D0D35E}"/>
              </a:ext>
            </a:extLst>
          </p:cNvPr>
          <p:cNvSpPr/>
          <p:nvPr/>
        </p:nvSpPr>
        <p:spPr>
          <a:xfrm>
            <a:off x="10029813" y="0"/>
            <a:ext cx="374088" cy="846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3B8AD3C3-C128-B54C-A3B8-3049588C1462}"/>
              </a:ext>
            </a:extLst>
          </p:cNvPr>
          <p:cNvSpPr/>
          <p:nvPr/>
        </p:nvSpPr>
        <p:spPr>
          <a:xfrm>
            <a:off x="-2113914" y="-408656"/>
            <a:ext cx="3344932" cy="3344932"/>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F39482F0-777D-614C-B547-88351A53D625}"/>
              </a:ext>
            </a:extLst>
          </p:cNvPr>
          <p:cNvSpPr>
            <a:spLocks noGrp="1"/>
          </p:cNvSpPr>
          <p:nvPr>
            <p:ph type="ftr" sz="quarter" idx="15"/>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11210854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Agenda</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457200" indent="-457200">
              <a:buFont typeface="Arial" panose="020B0604020202020204" pitchFamily="34" charset="0"/>
              <a:buChar cha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Agenda Item One – Presenter</a:t>
            </a:r>
          </a:p>
          <a:p>
            <a:pPr lvl="0"/>
            <a:r>
              <a:rPr lang="en-US" dirty="0"/>
              <a:t>Agenda Item Two – Presenter</a:t>
            </a:r>
          </a:p>
          <a:p>
            <a:pPr lvl="0"/>
            <a:r>
              <a:rPr lang="en-US" dirty="0"/>
              <a:t>Break</a:t>
            </a:r>
          </a:p>
          <a:p>
            <a:pPr lvl="0"/>
            <a:r>
              <a:rPr lang="en-US" dirty="0"/>
              <a:t>Agenda Item Three – Presenter</a:t>
            </a:r>
          </a:p>
          <a:p>
            <a:pPr lvl="0"/>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8" name="Text Placeholder 4">
            <a:extLst>
              <a:ext uri="{FF2B5EF4-FFF2-40B4-BE49-F238E27FC236}">
                <a16:creationId xmlns:a16="http://schemas.microsoft.com/office/drawing/2014/main" id="{569815E3-1C72-B045-9B0A-88DDCA9E78B8}"/>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Tree>
    <p:extLst>
      <p:ext uri="{BB962C8B-B14F-4D97-AF65-F5344CB8AC3E}">
        <p14:creationId xmlns:p14="http://schemas.microsoft.com/office/powerpoint/2010/main" val="107283156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Slide_Whi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Body copy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8" name="Text Placeholder 4">
            <a:extLst>
              <a:ext uri="{FF2B5EF4-FFF2-40B4-BE49-F238E27FC236}">
                <a16:creationId xmlns:a16="http://schemas.microsoft.com/office/drawing/2014/main" id="{9D90B792-DA95-0E48-AF1E-A8CC7929AF9E}"/>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
        <p:nvSpPr>
          <p:cNvPr id="12" name="Title Placeholder 1">
            <a:extLst>
              <a:ext uri="{FF2B5EF4-FFF2-40B4-BE49-F238E27FC236}">
                <a16:creationId xmlns:a16="http://schemas.microsoft.com/office/drawing/2014/main" id="{4B05B844-9E59-D943-9F7B-FE21CF4C3160}"/>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Tree>
    <p:extLst>
      <p:ext uri="{BB962C8B-B14F-4D97-AF65-F5344CB8AC3E}">
        <p14:creationId xmlns:p14="http://schemas.microsoft.com/office/powerpoint/2010/main" val="32823719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Slide_White_3/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0BA37-6E40-A64C-9D49-712932D473E6}"/>
              </a:ext>
            </a:extLst>
          </p:cNvPr>
          <p:cNvPicPr>
            <a:picLocks noChangeAspect="1"/>
          </p:cNvPicPr>
          <p:nvPr/>
        </p:nvPicPr>
        <p:blipFill>
          <a:blip r:embed="rId2"/>
          <a:stretch>
            <a:fillRect/>
          </a:stretch>
        </p:blipFill>
        <p:spPr>
          <a:xfrm rot="5400000">
            <a:off x="7154501" y="1816851"/>
            <a:ext cx="6991758" cy="3223149"/>
          </a:xfrm>
          <a:prstGeom prst="rect">
            <a:avLst/>
          </a:prstGeom>
        </p:spPr>
      </p:pic>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a:solidFill>
                  <a:schemeClr val="accent5"/>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accent5"/>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accent5"/>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accent5"/>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accent5"/>
                </a:solidFill>
                <a:latin typeface="Arial" panose="020B0604020202020204" pitchFamily="34" charset="0"/>
                <a:cs typeface="Arial" panose="020B0604020202020204" pitchFamily="34" charset="0"/>
              </a:defRPr>
            </a:lvl5pPr>
          </a:lstStyle>
          <a:p>
            <a:pPr lvl="0"/>
            <a:r>
              <a:rPr lang="en-US" dirty="0"/>
              <a:t>Body copy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dirty="0">
                <a:solidFill>
                  <a:schemeClr val="bg1"/>
                </a:solidFill>
                <a:latin typeface="Arial" panose="020B0604020202020204" pitchFamily="34" charset="0"/>
                <a:cs typeface="Arial" panose="020B0604020202020204" pitchFamily="34" charset="0"/>
              </a:rPr>
              <a:t>@solarwinds</a:t>
            </a:r>
          </a:p>
        </p:txBody>
      </p:sp>
      <p:sp>
        <p:nvSpPr>
          <p:cNvPr id="16" name="Slide Number Placeholder 5">
            <a:extLst>
              <a:ext uri="{FF2B5EF4-FFF2-40B4-BE49-F238E27FC236}">
                <a16:creationId xmlns:a16="http://schemas.microsoft.com/office/drawing/2014/main" id="{4402F5E7-8004-B842-A872-496359E38C8C}"/>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b="0" i="0" smtClean="0">
                <a:solidFill>
                  <a:schemeClr val="bg1"/>
                </a:solidFill>
                <a:latin typeface="Arial" panose="020B0604020202020204" pitchFamily="34" charset="0"/>
                <a:cs typeface="Arial" panose="020B0604020202020204" pitchFamily="34" charset="0"/>
              </a:rPr>
              <a:pPr/>
              <a:t>‹#›</a:t>
            </a:fld>
            <a:endParaRPr lang="en-US" b="0" i="0" dirty="0">
              <a:solidFill>
                <a:schemeClr val="bg1"/>
              </a:solidFill>
              <a:latin typeface="Arial" panose="020B0604020202020204" pitchFamily="34" charset="0"/>
              <a:cs typeface="Arial" panose="020B0604020202020204" pitchFamily="34" charset="0"/>
            </a:endParaRPr>
          </a:p>
        </p:txBody>
      </p:sp>
      <p:sp>
        <p:nvSpPr>
          <p:cNvPr id="13" name="Text Placeholder 4">
            <a:extLst>
              <a:ext uri="{FF2B5EF4-FFF2-40B4-BE49-F238E27FC236}">
                <a16:creationId xmlns:a16="http://schemas.microsoft.com/office/drawing/2014/main" id="{300A1992-2350-8C44-9442-3E940A8F9E98}"/>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
        <p:nvSpPr>
          <p:cNvPr id="19" name="Title Placeholder 1">
            <a:extLst>
              <a:ext uri="{FF2B5EF4-FFF2-40B4-BE49-F238E27FC236}">
                <a16:creationId xmlns:a16="http://schemas.microsoft.com/office/drawing/2014/main" id="{BA7DF7AC-2409-1946-BD1B-BEB4A00A1E38}"/>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Tree>
    <p:extLst>
      <p:ext uri="{BB962C8B-B14F-4D97-AF65-F5344CB8AC3E}">
        <p14:creationId xmlns:p14="http://schemas.microsoft.com/office/powerpoint/2010/main" val="361400671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Page_White_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0BA37-6E40-A64C-9D49-712932D473E6}"/>
              </a:ext>
            </a:extLst>
          </p:cNvPr>
          <p:cNvPicPr>
            <a:picLocks noChangeAspect="1"/>
          </p:cNvPicPr>
          <p:nvPr/>
        </p:nvPicPr>
        <p:blipFill>
          <a:blip r:embed="rId2"/>
          <a:stretch>
            <a:fillRect/>
          </a:stretch>
        </p:blipFill>
        <p:spPr>
          <a:xfrm rot="5400000">
            <a:off x="5636870" y="289370"/>
            <a:ext cx="7037410" cy="6273477"/>
          </a:xfrm>
          <a:prstGeom prst="rect">
            <a:avLst/>
          </a:prstGeom>
        </p:spPr>
      </p:pic>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a:solidFill>
                  <a:schemeClr val="accent5"/>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accent5"/>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accent5"/>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accent5"/>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accent5"/>
                </a:solidFill>
                <a:latin typeface="Arial" panose="020B0604020202020204" pitchFamily="34" charset="0"/>
                <a:cs typeface="Arial" panose="020B0604020202020204" pitchFamily="34" charset="0"/>
              </a:defRPr>
            </a:lvl5pPr>
          </a:lstStyle>
          <a:p>
            <a:pPr lvl="0"/>
            <a:r>
              <a:rPr lang="en-US" dirty="0"/>
              <a:t>Body copy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dirty="0">
                <a:solidFill>
                  <a:schemeClr val="bg1"/>
                </a:solidFill>
                <a:latin typeface="Arial" panose="020B0604020202020204" pitchFamily="34" charset="0"/>
                <a:cs typeface="Arial" panose="020B0604020202020204" pitchFamily="34" charset="0"/>
              </a:rPr>
              <a:t>@solarwinds</a:t>
            </a:r>
          </a:p>
        </p:txBody>
      </p:sp>
      <p:sp>
        <p:nvSpPr>
          <p:cNvPr id="16" name="Slide Number Placeholder 5">
            <a:extLst>
              <a:ext uri="{FF2B5EF4-FFF2-40B4-BE49-F238E27FC236}">
                <a16:creationId xmlns:a16="http://schemas.microsoft.com/office/drawing/2014/main" id="{A76F2C6E-4C3E-F14F-97FF-DC428FC79C9C}"/>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b="0" i="0" smtClean="0">
                <a:solidFill>
                  <a:schemeClr val="bg1"/>
                </a:solidFill>
                <a:latin typeface="Arial" panose="020B0604020202020204" pitchFamily="34" charset="0"/>
                <a:cs typeface="Arial" panose="020B0604020202020204" pitchFamily="34" charset="0"/>
              </a:rPr>
              <a:pPr/>
              <a:t>‹#›</a:t>
            </a:fld>
            <a:endParaRPr lang="en-US" b="0" i="0" dirty="0">
              <a:solidFill>
                <a:schemeClr val="bg1"/>
              </a:solidFill>
              <a:latin typeface="Arial" panose="020B0604020202020204" pitchFamily="34" charset="0"/>
              <a:cs typeface="Arial" panose="020B0604020202020204" pitchFamily="34" charset="0"/>
            </a:endParaRPr>
          </a:p>
        </p:txBody>
      </p:sp>
      <p:sp>
        <p:nvSpPr>
          <p:cNvPr id="13" name="Text Placeholder 4">
            <a:extLst>
              <a:ext uri="{FF2B5EF4-FFF2-40B4-BE49-F238E27FC236}">
                <a16:creationId xmlns:a16="http://schemas.microsoft.com/office/drawing/2014/main" id="{4AC66311-B7B8-8240-8593-BE78F12E8CDD}"/>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
        <p:nvSpPr>
          <p:cNvPr id="18" name="Title Placeholder 1">
            <a:extLst>
              <a:ext uri="{FF2B5EF4-FFF2-40B4-BE49-F238E27FC236}">
                <a16:creationId xmlns:a16="http://schemas.microsoft.com/office/drawing/2014/main" id="{E70F8FD9-AEDE-C643-8114-5653AB6A76E5}"/>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Tree>
    <p:extLst>
      <p:ext uri="{BB962C8B-B14F-4D97-AF65-F5344CB8AC3E}">
        <p14:creationId xmlns:p14="http://schemas.microsoft.com/office/powerpoint/2010/main" val="314434206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tatisticsSlide_Whi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 name="Rectangle 5">
            <a:extLst>
              <a:ext uri="{FF2B5EF4-FFF2-40B4-BE49-F238E27FC236}">
                <a16:creationId xmlns:a16="http://schemas.microsoft.com/office/drawing/2014/main" id="{2FC390CB-324D-4441-BE46-D10A3EEE5CA6}"/>
              </a:ext>
            </a:extLst>
          </p:cNvPr>
          <p:cNvSpPr/>
          <p:nvPr/>
        </p:nvSpPr>
        <p:spPr>
          <a:xfrm>
            <a:off x="12027049" y="1528066"/>
            <a:ext cx="182880" cy="1280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1B3D39F-7EB7-4F44-9475-A44BCF752969}"/>
              </a:ext>
            </a:extLst>
          </p:cNvPr>
          <p:cNvSpPr/>
          <p:nvPr/>
        </p:nvSpPr>
        <p:spPr>
          <a:xfrm>
            <a:off x="12037783" y="4409376"/>
            <a:ext cx="172145" cy="7297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1F3B3BE2-C469-494C-AB8C-0F4D5221EF0D}"/>
              </a:ext>
            </a:extLst>
          </p:cNvPr>
          <p:cNvGrpSpPr/>
          <p:nvPr/>
        </p:nvGrpSpPr>
        <p:grpSpPr>
          <a:xfrm>
            <a:off x="12029081" y="3511039"/>
            <a:ext cx="77833" cy="1077472"/>
            <a:chOff x="12715216" y="2902945"/>
            <a:chExt cx="77833" cy="1077472"/>
          </a:xfrm>
        </p:grpSpPr>
        <p:cxnSp>
          <p:nvCxnSpPr>
            <p:cNvPr id="9" name="Straight Connector 8">
              <a:extLst>
                <a:ext uri="{FF2B5EF4-FFF2-40B4-BE49-F238E27FC236}">
                  <a16:creationId xmlns:a16="http://schemas.microsoft.com/office/drawing/2014/main" id="{97D00AD4-4F8E-D341-9E46-A514948C5417}"/>
                </a:ext>
              </a:extLst>
            </p:cNvPr>
            <p:cNvCxnSpPr>
              <a:cxnSpLocks/>
            </p:cNvCxnSpPr>
            <p:nvPr userDrawn="1"/>
          </p:nvCxnSpPr>
          <p:spPr>
            <a:xfrm>
              <a:off x="12715216" y="39804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B5F9F9-94EA-A348-B4EF-709A14047952}"/>
                </a:ext>
              </a:extLst>
            </p:cNvPr>
            <p:cNvCxnSpPr>
              <a:cxnSpLocks/>
            </p:cNvCxnSpPr>
            <p:nvPr userDrawn="1"/>
          </p:nvCxnSpPr>
          <p:spPr>
            <a:xfrm>
              <a:off x="12715216" y="29029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0427C4-7141-4443-8E03-8D5933353870}"/>
                </a:ext>
              </a:extLst>
            </p:cNvPr>
            <p:cNvCxnSpPr>
              <a:cxnSpLocks/>
            </p:cNvCxnSpPr>
            <p:nvPr userDrawn="1"/>
          </p:nvCxnSpPr>
          <p:spPr>
            <a:xfrm>
              <a:off x="12715216" y="297028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BF79A1-212E-3345-919D-50C6F0BE589E}"/>
                </a:ext>
              </a:extLst>
            </p:cNvPr>
            <p:cNvCxnSpPr>
              <a:cxnSpLocks/>
            </p:cNvCxnSpPr>
            <p:nvPr userDrawn="1"/>
          </p:nvCxnSpPr>
          <p:spPr>
            <a:xfrm>
              <a:off x="12715216" y="30376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EA9D86-682D-CA4F-BADA-504A692703B0}"/>
                </a:ext>
              </a:extLst>
            </p:cNvPr>
            <p:cNvCxnSpPr>
              <a:cxnSpLocks/>
            </p:cNvCxnSpPr>
            <p:nvPr userDrawn="1"/>
          </p:nvCxnSpPr>
          <p:spPr>
            <a:xfrm>
              <a:off x="12715216" y="310497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68F105-6132-CB4D-B0D8-C3AC7AA0A482}"/>
                </a:ext>
              </a:extLst>
            </p:cNvPr>
            <p:cNvCxnSpPr>
              <a:cxnSpLocks/>
            </p:cNvCxnSpPr>
            <p:nvPr userDrawn="1"/>
          </p:nvCxnSpPr>
          <p:spPr>
            <a:xfrm>
              <a:off x="12715216" y="31723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129A9-0E43-924B-8459-9DEE26998931}"/>
                </a:ext>
              </a:extLst>
            </p:cNvPr>
            <p:cNvCxnSpPr>
              <a:cxnSpLocks/>
            </p:cNvCxnSpPr>
            <p:nvPr userDrawn="1"/>
          </p:nvCxnSpPr>
          <p:spPr>
            <a:xfrm>
              <a:off x="12715216" y="323965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78A11-CE40-864A-8B65-A2FFD6010923}"/>
                </a:ext>
              </a:extLst>
            </p:cNvPr>
            <p:cNvCxnSpPr>
              <a:cxnSpLocks/>
            </p:cNvCxnSpPr>
            <p:nvPr userDrawn="1"/>
          </p:nvCxnSpPr>
          <p:spPr>
            <a:xfrm>
              <a:off x="12715216" y="33069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021165-15FC-7F45-B4D5-759EB423F4AE}"/>
                </a:ext>
              </a:extLst>
            </p:cNvPr>
            <p:cNvCxnSpPr>
              <a:cxnSpLocks/>
            </p:cNvCxnSpPr>
            <p:nvPr userDrawn="1"/>
          </p:nvCxnSpPr>
          <p:spPr>
            <a:xfrm>
              <a:off x="12715216" y="337433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05BB3E-9B12-B14C-9F4A-30ECE8635856}"/>
                </a:ext>
              </a:extLst>
            </p:cNvPr>
            <p:cNvCxnSpPr>
              <a:cxnSpLocks/>
            </p:cNvCxnSpPr>
            <p:nvPr userDrawn="1"/>
          </p:nvCxnSpPr>
          <p:spPr>
            <a:xfrm>
              <a:off x="12715216" y="34416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C6D953-5D79-B54E-A5AD-7A5F746986B5}"/>
                </a:ext>
              </a:extLst>
            </p:cNvPr>
            <p:cNvCxnSpPr>
              <a:cxnSpLocks/>
            </p:cNvCxnSpPr>
            <p:nvPr userDrawn="1"/>
          </p:nvCxnSpPr>
          <p:spPr>
            <a:xfrm>
              <a:off x="12715216" y="350902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C5B8E-F887-DF47-A86C-32828EA5746E}"/>
                </a:ext>
              </a:extLst>
            </p:cNvPr>
            <p:cNvCxnSpPr>
              <a:cxnSpLocks/>
            </p:cNvCxnSpPr>
            <p:nvPr userDrawn="1"/>
          </p:nvCxnSpPr>
          <p:spPr>
            <a:xfrm>
              <a:off x="12715216" y="35763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3FB6D5-7597-EB47-B27B-D376DBD0B718}"/>
                </a:ext>
              </a:extLst>
            </p:cNvPr>
            <p:cNvCxnSpPr>
              <a:cxnSpLocks/>
            </p:cNvCxnSpPr>
            <p:nvPr userDrawn="1"/>
          </p:nvCxnSpPr>
          <p:spPr>
            <a:xfrm>
              <a:off x="12715216" y="364370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22E93A-6EEF-3C49-9CDB-17B0E501A399}"/>
                </a:ext>
              </a:extLst>
            </p:cNvPr>
            <p:cNvCxnSpPr>
              <a:cxnSpLocks/>
            </p:cNvCxnSpPr>
            <p:nvPr userDrawn="1"/>
          </p:nvCxnSpPr>
          <p:spPr>
            <a:xfrm>
              <a:off x="12715216" y="37110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5806F8-8788-684A-9F24-C74D0A6751E3}"/>
                </a:ext>
              </a:extLst>
            </p:cNvPr>
            <p:cNvCxnSpPr>
              <a:cxnSpLocks/>
            </p:cNvCxnSpPr>
            <p:nvPr userDrawn="1"/>
          </p:nvCxnSpPr>
          <p:spPr>
            <a:xfrm>
              <a:off x="12715216" y="377839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6330A5-CE3F-7C45-9AE8-9C7B6F758695}"/>
                </a:ext>
              </a:extLst>
            </p:cNvPr>
            <p:cNvCxnSpPr>
              <a:cxnSpLocks/>
            </p:cNvCxnSpPr>
            <p:nvPr userDrawn="1"/>
          </p:nvCxnSpPr>
          <p:spPr>
            <a:xfrm>
              <a:off x="12715216" y="38457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C97B6C-F58C-3A44-80EE-59609040B0C6}"/>
                </a:ext>
              </a:extLst>
            </p:cNvPr>
            <p:cNvCxnSpPr>
              <a:cxnSpLocks/>
            </p:cNvCxnSpPr>
            <p:nvPr userDrawn="1"/>
          </p:nvCxnSpPr>
          <p:spPr>
            <a:xfrm>
              <a:off x="12715216" y="391307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3" name="Chart Placeholder 2">
            <a:extLst>
              <a:ext uri="{FF2B5EF4-FFF2-40B4-BE49-F238E27FC236}">
                <a16:creationId xmlns:a16="http://schemas.microsoft.com/office/drawing/2014/main" id="{1F793CAE-EEAE-4A4B-83AC-20A008336795}"/>
              </a:ext>
            </a:extLst>
          </p:cNvPr>
          <p:cNvSpPr>
            <a:spLocks noGrp="1"/>
          </p:cNvSpPr>
          <p:nvPr>
            <p:ph type="chart" sz="quarter" idx="10" hasCustomPrompt="1"/>
          </p:nvPr>
        </p:nvSpPr>
        <p:spPr>
          <a:xfrm>
            <a:off x="1078706" y="484981"/>
            <a:ext cx="10034588" cy="5888038"/>
          </a:xfrm>
        </p:spPr>
        <p:txBody>
          <a:bodyPr anchor="ctr"/>
          <a:lstStyle>
            <a:lvl1pPr algn="ctr">
              <a:defRPr/>
            </a:lvl1pPr>
          </a:lstStyle>
          <a:p>
            <a:r>
              <a:rPr lang="en-US" dirty="0"/>
              <a:t>Click Icon To Add Chart</a:t>
            </a:r>
          </a:p>
        </p:txBody>
      </p:sp>
    </p:spTree>
    <p:extLst>
      <p:ext uri="{BB962C8B-B14F-4D97-AF65-F5344CB8AC3E}">
        <p14:creationId xmlns:p14="http://schemas.microsoft.com/office/powerpoint/2010/main" val="191274491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1"/>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Body copy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dirty="0">
                <a:solidFill>
                  <a:schemeClr val="accent1"/>
                </a:solidFill>
                <a:latin typeface="Arial" panose="020B0604020202020204" pitchFamily="34" charset="0"/>
                <a:cs typeface="Arial" panose="020B0604020202020204" pitchFamily="34" charset="0"/>
              </a:rPr>
              <a:t>@solarwinds</a:t>
            </a:r>
          </a:p>
        </p:txBody>
      </p:sp>
      <p:sp>
        <p:nvSpPr>
          <p:cNvPr id="16" name="Slide Number Placeholder 5">
            <a:extLst>
              <a:ext uri="{FF2B5EF4-FFF2-40B4-BE49-F238E27FC236}">
                <a16:creationId xmlns:a16="http://schemas.microsoft.com/office/drawing/2014/main" id="{A924EBDD-05CA-284D-A119-2D78DAC132C3}"/>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b="0" i="0" smtClean="0">
                <a:latin typeface="Arial" panose="020B0604020202020204" pitchFamily="34" charset="0"/>
                <a:cs typeface="Arial" panose="020B0604020202020204" pitchFamily="34" charset="0"/>
              </a:rPr>
              <a:pPr/>
              <a:t>‹#›</a:t>
            </a:fld>
            <a:endParaRPr lang="en-US" b="0" i="0" dirty="0">
              <a:latin typeface="Arial" panose="020B0604020202020204" pitchFamily="34" charset="0"/>
              <a:cs typeface="Arial" panose="020B0604020202020204" pitchFamily="34" charset="0"/>
            </a:endParaRPr>
          </a:p>
        </p:txBody>
      </p:sp>
      <p:sp>
        <p:nvSpPr>
          <p:cNvPr id="13" name="Text Placeholder 4">
            <a:extLst>
              <a:ext uri="{FF2B5EF4-FFF2-40B4-BE49-F238E27FC236}">
                <a16:creationId xmlns:a16="http://schemas.microsoft.com/office/drawing/2014/main" id="{1E092C9E-C0BD-424C-BB92-D3DF13D2343E}"/>
              </a:ext>
            </a:extLst>
          </p:cNvPr>
          <p:cNvSpPr>
            <a:spLocks noGrp="1"/>
          </p:cNvSpPr>
          <p:nvPr>
            <p:ph type="body" sz="quarter" idx="26" hasCustomPrompt="1"/>
          </p:nvPr>
        </p:nvSpPr>
        <p:spPr>
          <a:xfrm>
            <a:off x="291995" y="754112"/>
            <a:ext cx="11361738" cy="304800"/>
          </a:xfrm>
        </p:spPr>
        <p:txBody>
          <a:bodyPr>
            <a:noAutofit/>
          </a:bodyPr>
          <a:lstStyle>
            <a:lvl1pPr>
              <a:defRPr sz="1600">
                <a:solidFill>
                  <a:schemeClr val="accent5"/>
                </a:solidFill>
              </a:defRPr>
            </a:lvl1pPr>
            <a:lvl2pPr>
              <a:defRPr sz="1800"/>
            </a:lvl2pPr>
            <a:lvl3pPr>
              <a:defRPr sz="1800"/>
            </a:lvl3pPr>
            <a:lvl4pPr>
              <a:defRPr sz="1800"/>
            </a:lvl4pPr>
            <a:lvl5pPr>
              <a:defRPr sz="1800"/>
            </a:lvl5pPr>
          </a:lstStyle>
          <a:p>
            <a:pPr lvl="0"/>
            <a:r>
              <a:rPr lang="en-US" dirty="0"/>
              <a:t>Subhead sits here</a:t>
            </a:r>
          </a:p>
        </p:txBody>
      </p:sp>
      <p:sp>
        <p:nvSpPr>
          <p:cNvPr id="21" name="Title Placeholder 1">
            <a:extLst>
              <a:ext uri="{FF2B5EF4-FFF2-40B4-BE49-F238E27FC236}">
                <a16:creationId xmlns:a16="http://schemas.microsoft.com/office/drawing/2014/main" id="{32EEBB74-2EA5-EF4F-8D04-6AE6B3A93DBC}"/>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pic>
        <p:nvPicPr>
          <p:cNvPr id="2" name="Graphic 1">
            <a:extLst>
              <a:ext uri="{FF2B5EF4-FFF2-40B4-BE49-F238E27FC236}">
                <a16:creationId xmlns:a16="http://schemas.microsoft.com/office/drawing/2014/main" id="{8619602D-06B7-32A3-C28E-672A10F457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129840367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Slide_Dark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Body copy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9" name="Text Placeholder 4">
            <a:extLst>
              <a:ext uri="{FF2B5EF4-FFF2-40B4-BE49-F238E27FC236}">
                <a16:creationId xmlns:a16="http://schemas.microsoft.com/office/drawing/2014/main" id="{8692CB1E-F3FF-334B-8BFB-A81C1CCB5AA8}"/>
              </a:ext>
            </a:extLst>
          </p:cNvPr>
          <p:cNvSpPr>
            <a:spLocks noGrp="1"/>
          </p:cNvSpPr>
          <p:nvPr>
            <p:ph type="body" sz="quarter" idx="26" hasCustomPrompt="1"/>
          </p:nvPr>
        </p:nvSpPr>
        <p:spPr>
          <a:xfrm>
            <a:off x="291995" y="754112"/>
            <a:ext cx="11361738" cy="304800"/>
          </a:xfrm>
        </p:spPr>
        <p:txBody>
          <a:bodyPr>
            <a:noAutofit/>
          </a:bodyPr>
          <a:lstStyle>
            <a:lvl1pPr>
              <a:defRPr sz="1600">
                <a:solidFill>
                  <a:schemeClr val="accent5"/>
                </a:solidFill>
              </a:defRPr>
            </a:lvl1pPr>
            <a:lvl2pPr>
              <a:defRPr sz="1800"/>
            </a:lvl2pPr>
            <a:lvl3pPr>
              <a:defRPr sz="1800"/>
            </a:lvl3pPr>
            <a:lvl4pPr>
              <a:defRPr sz="1800"/>
            </a:lvl4pPr>
            <a:lvl5pPr>
              <a:defRPr sz="1800"/>
            </a:lvl5pPr>
          </a:lstStyle>
          <a:p>
            <a:pPr lvl="0"/>
            <a:r>
              <a:rPr lang="en-US" dirty="0"/>
              <a:t>Subhead sits here</a:t>
            </a:r>
          </a:p>
        </p:txBody>
      </p:sp>
      <p:sp>
        <p:nvSpPr>
          <p:cNvPr id="17" name="Title Placeholder 1">
            <a:extLst>
              <a:ext uri="{FF2B5EF4-FFF2-40B4-BE49-F238E27FC236}">
                <a16:creationId xmlns:a16="http://schemas.microsoft.com/office/drawing/2014/main" id="{237BBFB2-22A9-7344-ABA1-505AF5C78A6B}"/>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pic>
        <p:nvPicPr>
          <p:cNvPr id="2" name="Graphic 1">
            <a:extLst>
              <a:ext uri="{FF2B5EF4-FFF2-40B4-BE49-F238E27FC236}">
                <a16:creationId xmlns:a16="http://schemas.microsoft.com/office/drawing/2014/main" id="{22BE1772-91B2-DB2D-6AF8-204F8C642B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369087548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Slide_Dark_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609904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4792885" cy="4600054"/>
          </a:xfrm>
        </p:spPr>
        <p:txBody>
          <a:bodyPr/>
          <a:lstStyle>
            <a:lvl1pPr marL="0" indent="0">
              <a:buNone/>
              <a:defRPr b="0">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Body copy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12" name="Picture Placeholder 4">
            <a:extLst>
              <a:ext uri="{FF2B5EF4-FFF2-40B4-BE49-F238E27FC236}">
                <a16:creationId xmlns:a16="http://schemas.microsoft.com/office/drawing/2014/main" id="{9F8A5790-3958-CD42-A87C-932B9628C7D4}"/>
              </a:ext>
            </a:extLst>
          </p:cNvPr>
          <p:cNvSpPr>
            <a:spLocks noGrp="1"/>
          </p:cNvSpPr>
          <p:nvPr>
            <p:ph type="pic" sz="quarter" idx="14"/>
          </p:nvPr>
        </p:nvSpPr>
        <p:spPr>
          <a:xfrm>
            <a:off x="6480047" y="1396343"/>
            <a:ext cx="5328239" cy="4090987"/>
          </a:xfrm>
        </p:spPr>
        <p:txBody>
          <a:bodyPr anchor="ctr"/>
          <a:lstStyle>
            <a:lvl1pPr algn="ctr">
              <a:defRPr/>
            </a:lvl1pPr>
          </a:lstStyle>
          <a:p>
            <a:r>
              <a:rPr lang="en-US" dirty="0"/>
              <a:t>Click icon to add picture</a:t>
            </a:r>
          </a:p>
        </p:txBody>
      </p:sp>
      <p:sp>
        <p:nvSpPr>
          <p:cNvPr id="10" name="Text Placeholder 4">
            <a:extLst>
              <a:ext uri="{FF2B5EF4-FFF2-40B4-BE49-F238E27FC236}">
                <a16:creationId xmlns:a16="http://schemas.microsoft.com/office/drawing/2014/main" id="{4C8A4F2D-2301-FB48-B880-5F36E88AA8D4}"/>
              </a:ext>
            </a:extLst>
          </p:cNvPr>
          <p:cNvSpPr>
            <a:spLocks noGrp="1"/>
          </p:cNvSpPr>
          <p:nvPr>
            <p:ph type="body" sz="quarter" idx="26" hasCustomPrompt="1"/>
          </p:nvPr>
        </p:nvSpPr>
        <p:spPr>
          <a:xfrm>
            <a:off x="291995" y="754112"/>
            <a:ext cx="11361738" cy="304800"/>
          </a:xfrm>
        </p:spPr>
        <p:txBody>
          <a:bodyPr>
            <a:noAutofit/>
          </a:bodyPr>
          <a:lstStyle>
            <a:lvl1pPr>
              <a:defRPr sz="1600">
                <a:solidFill>
                  <a:schemeClr val="accent5"/>
                </a:solidFill>
              </a:defRPr>
            </a:lvl1pPr>
            <a:lvl2pPr>
              <a:defRPr sz="1800"/>
            </a:lvl2pPr>
            <a:lvl3pPr>
              <a:defRPr sz="1800"/>
            </a:lvl3pPr>
            <a:lvl4pPr>
              <a:defRPr sz="1800"/>
            </a:lvl4pPr>
            <a:lvl5pPr>
              <a:defRPr sz="1800"/>
            </a:lvl5pPr>
          </a:lstStyle>
          <a:p>
            <a:pPr lvl="0"/>
            <a:r>
              <a:rPr lang="en-US" dirty="0"/>
              <a:t>Subhead sits here</a:t>
            </a:r>
          </a:p>
        </p:txBody>
      </p:sp>
      <p:sp>
        <p:nvSpPr>
          <p:cNvPr id="17" name="Title Placeholder 1">
            <a:extLst>
              <a:ext uri="{FF2B5EF4-FFF2-40B4-BE49-F238E27FC236}">
                <a16:creationId xmlns:a16="http://schemas.microsoft.com/office/drawing/2014/main" id="{EBCA3BA0-8E57-084D-82AB-7C9D7BBC550A}"/>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pic>
        <p:nvPicPr>
          <p:cNvPr id="2" name="Graphic 1">
            <a:extLst>
              <a:ext uri="{FF2B5EF4-FFF2-40B4-BE49-F238E27FC236}">
                <a16:creationId xmlns:a16="http://schemas.microsoft.com/office/drawing/2014/main" id="{C66ADD0D-0CD0-23AF-7759-7CE86E280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165910276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tatistics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72D0B5E4-0B31-9D4D-A564-7E7B77729B8E}" type="slidenum">
              <a:rPr lang="en-US" smtClean="0"/>
              <a:pPr/>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dirty="0">
                <a:solidFill>
                  <a:schemeClr val="accent1"/>
                </a:solidFill>
                <a:latin typeface="Arial" panose="020B0604020202020204" pitchFamily="34" charset="0"/>
                <a:cs typeface="Arial" panose="020B0604020202020204" pitchFamily="34" charset="0"/>
              </a:rPr>
              <a:t>@solarwinds</a:t>
            </a:r>
          </a:p>
        </p:txBody>
      </p:sp>
      <p:sp>
        <p:nvSpPr>
          <p:cNvPr id="12" name="Rectangle 11">
            <a:extLst>
              <a:ext uri="{FF2B5EF4-FFF2-40B4-BE49-F238E27FC236}">
                <a16:creationId xmlns:a16="http://schemas.microsoft.com/office/drawing/2014/main" id="{6A264373-17CD-4644-BC12-397924F2E338}"/>
              </a:ext>
            </a:extLst>
          </p:cNvPr>
          <p:cNvSpPr/>
          <p:nvPr/>
        </p:nvSpPr>
        <p:spPr>
          <a:xfrm>
            <a:off x="12027049" y="1528066"/>
            <a:ext cx="182880" cy="1280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09E4931-D79E-8D43-80E8-AFABFADCCA44}"/>
              </a:ext>
            </a:extLst>
          </p:cNvPr>
          <p:cNvSpPr/>
          <p:nvPr/>
        </p:nvSpPr>
        <p:spPr>
          <a:xfrm>
            <a:off x="12037783" y="4409376"/>
            <a:ext cx="172145" cy="7297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F5B83ADE-5087-D54F-90A7-237D82076AA0}"/>
              </a:ext>
            </a:extLst>
          </p:cNvPr>
          <p:cNvGrpSpPr/>
          <p:nvPr/>
        </p:nvGrpSpPr>
        <p:grpSpPr>
          <a:xfrm>
            <a:off x="12029081" y="3511039"/>
            <a:ext cx="77833" cy="1077472"/>
            <a:chOff x="12715216" y="2902945"/>
            <a:chExt cx="77833" cy="1077472"/>
          </a:xfrm>
        </p:grpSpPr>
        <p:cxnSp>
          <p:nvCxnSpPr>
            <p:cNvPr id="17" name="Straight Connector 16">
              <a:extLst>
                <a:ext uri="{FF2B5EF4-FFF2-40B4-BE49-F238E27FC236}">
                  <a16:creationId xmlns:a16="http://schemas.microsoft.com/office/drawing/2014/main" id="{0BA29FF9-12C3-DA48-A07D-A42D47E9080E}"/>
                </a:ext>
              </a:extLst>
            </p:cNvPr>
            <p:cNvCxnSpPr>
              <a:cxnSpLocks/>
            </p:cNvCxnSpPr>
            <p:nvPr userDrawn="1"/>
          </p:nvCxnSpPr>
          <p:spPr>
            <a:xfrm>
              <a:off x="12715216" y="39804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DEE183-A7E9-5F44-9001-4711044AA528}"/>
                </a:ext>
              </a:extLst>
            </p:cNvPr>
            <p:cNvCxnSpPr>
              <a:cxnSpLocks/>
            </p:cNvCxnSpPr>
            <p:nvPr userDrawn="1"/>
          </p:nvCxnSpPr>
          <p:spPr>
            <a:xfrm>
              <a:off x="12715216" y="29029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FEBAD7-33A5-C343-837E-F1A07CFEBC96}"/>
                </a:ext>
              </a:extLst>
            </p:cNvPr>
            <p:cNvCxnSpPr>
              <a:cxnSpLocks/>
            </p:cNvCxnSpPr>
            <p:nvPr userDrawn="1"/>
          </p:nvCxnSpPr>
          <p:spPr>
            <a:xfrm>
              <a:off x="12715216" y="297028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7504ED-7273-E543-A9F8-51BD610FC888}"/>
                </a:ext>
              </a:extLst>
            </p:cNvPr>
            <p:cNvCxnSpPr>
              <a:cxnSpLocks/>
            </p:cNvCxnSpPr>
            <p:nvPr userDrawn="1"/>
          </p:nvCxnSpPr>
          <p:spPr>
            <a:xfrm>
              <a:off x="12715216" y="30376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E401E6C-90ED-494C-A49E-E292F5E4027C}"/>
                </a:ext>
              </a:extLst>
            </p:cNvPr>
            <p:cNvCxnSpPr>
              <a:cxnSpLocks/>
            </p:cNvCxnSpPr>
            <p:nvPr userDrawn="1"/>
          </p:nvCxnSpPr>
          <p:spPr>
            <a:xfrm>
              <a:off x="12715216" y="310497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840110-4F22-264C-AE36-5C6743EA581B}"/>
                </a:ext>
              </a:extLst>
            </p:cNvPr>
            <p:cNvCxnSpPr>
              <a:cxnSpLocks/>
            </p:cNvCxnSpPr>
            <p:nvPr userDrawn="1"/>
          </p:nvCxnSpPr>
          <p:spPr>
            <a:xfrm>
              <a:off x="12715216" y="31723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971CB71-F8FD-9849-B7AF-54F43DADACCA}"/>
                </a:ext>
              </a:extLst>
            </p:cNvPr>
            <p:cNvCxnSpPr>
              <a:cxnSpLocks/>
            </p:cNvCxnSpPr>
            <p:nvPr userDrawn="1"/>
          </p:nvCxnSpPr>
          <p:spPr>
            <a:xfrm>
              <a:off x="12715216" y="323965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CD20A3-01E0-7D4E-81DA-04DB57E149BC}"/>
                </a:ext>
              </a:extLst>
            </p:cNvPr>
            <p:cNvCxnSpPr>
              <a:cxnSpLocks/>
            </p:cNvCxnSpPr>
            <p:nvPr userDrawn="1"/>
          </p:nvCxnSpPr>
          <p:spPr>
            <a:xfrm>
              <a:off x="12715216" y="33069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1E3AC9-C4F9-AC43-9A6B-F437D7B38D1A}"/>
                </a:ext>
              </a:extLst>
            </p:cNvPr>
            <p:cNvCxnSpPr>
              <a:cxnSpLocks/>
            </p:cNvCxnSpPr>
            <p:nvPr userDrawn="1"/>
          </p:nvCxnSpPr>
          <p:spPr>
            <a:xfrm>
              <a:off x="12715216" y="337433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622FAB2-4A55-AF49-8F57-A7B36B81C6CE}"/>
                </a:ext>
              </a:extLst>
            </p:cNvPr>
            <p:cNvCxnSpPr>
              <a:cxnSpLocks/>
            </p:cNvCxnSpPr>
            <p:nvPr userDrawn="1"/>
          </p:nvCxnSpPr>
          <p:spPr>
            <a:xfrm>
              <a:off x="12715216" y="34416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3D8726-73F4-9249-B6FC-A7ECB0CE9C45}"/>
                </a:ext>
              </a:extLst>
            </p:cNvPr>
            <p:cNvCxnSpPr>
              <a:cxnSpLocks/>
            </p:cNvCxnSpPr>
            <p:nvPr userDrawn="1"/>
          </p:nvCxnSpPr>
          <p:spPr>
            <a:xfrm>
              <a:off x="12715216" y="350902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EF0360-0090-1045-97DC-DEBC97F4FF85}"/>
                </a:ext>
              </a:extLst>
            </p:cNvPr>
            <p:cNvCxnSpPr>
              <a:cxnSpLocks/>
            </p:cNvCxnSpPr>
            <p:nvPr userDrawn="1"/>
          </p:nvCxnSpPr>
          <p:spPr>
            <a:xfrm>
              <a:off x="12715216" y="35763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B5FE58-2442-274E-ACB8-71AFC2F595CC}"/>
                </a:ext>
              </a:extLst>
            </p:cNvPr>
            <p:cNvCxnSpPr>
              <a:cxnSpLocks/>
            </p:cNvCxnSpPr>
            <p:nvPr userDrawn="1"/>
          </p:nvCxnSpPr>
          <p:spPr>
            <a:xfrm>
              <a:off x="12715216" y="364370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E7015B1-1684-EC48-9497-8A3446DE9ED6}"/>
                </a:ext>
              </a:extLst>
            </p:cNvPr>
            <p:cNvCxnSpPr>
              <a:cxnSpLocks/>
            </p:cNvCxnSpPr>
            <p:nvPr userDrawn="1"/>
          </p:nvCxnSpPr>
          <p:spPr>
            <a:xfrm>
              <a:off x="12715216" y="37110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B7FD01E-1AED-F84F-9706-13F1141EC110}"/>
                </a:ext>
              </a:extLst>
            </p:cNvPr>
            <p:cNvCxnSpPr>
              <a:cxnSpLocks/>
            </p:cNvCxnSpPr>
            <p:nvPr userDrawn="1"/>
          </p:nvCxnSpPr>
          <p:spPr>
            <a:xfrm>
              <a:off x="12715216" y="377839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F83CDD-9C88-6748-986C-D751732A6C4C}"/>
                </a:ext>
              </a:extLst>
            </p:cNvPr>
            <p:cNvCxnSpPr>
              <a:cxnSpLocks/>
            </p:cNvCxnSpPr>
            <p:nvPr userDrawn="1"/>
          </p:nvCxnSpPr>
          <p:spPr>
            <a:xfrm>
              <a:off x="12715216" y="38457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AD53E7-43C0-474E-BDA1-184BDDA36CBD}"/>
                </a:ext>
              </a:extLst>
            </p:cNvPr>
            <p:cNvCxnSpPr>
              <a:cxnSpLocks/>
            </p:cNvCxnSpPr>
            <p:nvPr userDrawn="1"/>
          </p:nvCxnSpPr>
          <p:spPr>
            <a:xfrm>
              <a:off x="12715216" y="391307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28" name="Chart Placeholder 2">
            <a:extLst>
              <a:ext uri="{FF2B5EF4-FFF2-40B4-BE49-F238E27FC236}">
                <a16:creationId xmlns:a16="http://schemas.microsoft.com/office/drawing/2014/main" id="{BAAB8291-A7AD-FF41-8510-3BB22C085D74}"/>
              </a:ext>
            </a:extLst>
          </p:cNvPr>
          <p:cNvSpPr>
            <a:spLocks noGrp="1"/>
          </p:cNvSpPr>
          <p:nvPr>
            <p:ph type="chart" sz="quarter" idx="10" hasCustomPrompt="1"/>
          </p:nvPr>
        </p:nvSpPr>
        <p:spPr>
          <a:xfrm>
            <a:off x="1078706" y="484981"/>
            <a:ext cx="10034588" cy="5888038"/>
          </a:xfrm>
        </p:spPr>
        <p:txBody>
          <a:bodyPr anchor="ctr"/>
          <a:lstStyle>
            <a:lvl1pPr algn="ctr">
              <a:defRPr>
                <a:solidFill>
                  <a:schemeClr val="bg1"/>
                </a:solidFill>
              </a:defRPr>
            </a:lvl1pPr>
          </a:lstStyle>
          <a:p>
            <a:r>
              <a:rPr lang="en-US" dirty="0"/>
              <a:t>Click Icon To Add Chart</a:t>
            </a:r>
          </a:p>
        </p:txBody>
      </p:sp>
      <p:pic>
        <p:nvPicPr>
          <p:cNvPr id="3" name="Graphic 2">
            <a:extLst>
              <a:ext uri="{FF2B5EF4-FFF2-40B4-BE49-F238E27FC236}">
                <a16:creationId xmlns:a16="http://schemas.microsoft.com/office/drawing/2014/main" id="{FF0155A4-D823-8969-3486-B49366722F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217112073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Slide_Blue_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12" name="Text Placeholder 12">
            <a:extLst>
              <a:ext uri="{FF2B5EF4-FFF2-40B4-BE49-F238E27FC236}">
                <a16:creationId xmlns:a16="http://schemas.microsoft.com/office/drawing/2014/main" id="{7B4DCF7F-62E3-774B-90D0-BC173F817C8E}"/>
              </a:ext>
            </a:extLst>
          </p:cNvPr>
          <p:cNvSpPr>
            <a:spLocks noGrp="1"/>
          </p:cNvSpPr>
          <p:nvPr>
            <p:ph type="body" sz="quarter" idx="14" hasCustomPrompt="1"/>
          </p:nvPr>
        </p:nvSpPr>
        <p:spPr>
          <a:xfrm>
            <a:off x="6428317" y="1473200"/>
            <a:ext cx="5591538" cy="4600054"/>
          </a:xfrm>
        </p:spPr>
        <p:txBody>
          <a:bodyPr/>
          <a:lstStyle>
            <a:lvl1pPr marL="0" indent="0">
              <a:buNone/>
              <a:defRPr b="0">
                <a:solidFill>
                  <a:schemeClr val="accent5"/>
                </a:solidFill>
                <a:latin typeface="Arial" panose="020B0604020202020204" pitchFamily="34" charset="0"/>
                <a:cs typeface="Arial" panose="020B0604020202020204" pitchFamily="34" charset="0"/>
              </a:defRPr>
            </a:lvl1pPr>
            <a:lvl2pPr marL="971550" indent="-514350">
              <a:buFont typeface="+mj-lt"/>
              <a:buAutoNum type="arabicPeriod"/>
              <a:defRPr lang="en-US" sz="2800" b="0" kern="1200" dirty="0">
                <a:solidFill>
                  <a:schemeClr val="accent5"/>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b="0">
                <a:solidFill>
                  <a:schemeClr val="accent5"/>
                </a:solidFill>
                <a:latin typeface="Arial" panose="020B0604020202020204" pitchFamily="34" charset="0"/>
                <a:cs typeface="Arial" panose="020B0604020202020204" pitchFamily="34" charset="0"/>
              </a:defRPr>
            </a:lvl3pPr>
            <a:lvl4pPr marL="1828800" indent="-457200">
              <a:buFont typeface="+mj-lt"/>
              <a:buAutoNum type="arabicPeriod"/>
              <a:defRPr b="0">
                <a:solidFill>
                  <a:schemeClr val="accent5"/>
                </a:solidFill>
                <a:latin typeface="Arial" panose="020B0604020202020204" pitchFamily="34" charset="0"/>
                <a:cs typeface="Arial" panose="020B0604020202020204" pitchFamily="34" charset="0"/>
              </a:defRPr>
            </a:lvl4pPr>
            <a:lvl5pPr marL="2286000" indent="-457200">
              <a:buFont typeface="+mj-lt"/>
              <a:buAutoNum type="arabicPeriod"/>
              <a:defRPr b="0">
                <a:solidFill>
                  <a:schemeClr val="accent5"/>
                </a:solidFill>
                <a:latin typeface="Arial" panose="020B0604020202020204" pitchFamily="34" charset="0"/>
                <a:cs typeface="Arial" panose="020B0604020202020204" pitchFamily="34" charset="0"/>
              </a:defRPr>
            </a:lvl5pPr>
          </a:lstStyle>
          <a:p>
            <a:pPr lvl="0"/>
            <a:r>
              <a:rPr lang="en-US" dirty="0"/>
              <a:t>Body copy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1209B8A4-2AA4-734B-8B04-555140D3746F}"/>
              </a:ext>
            </a:extLst>
          </p:cNvPr>
          <p:cNvSpPr>
            <a:spLocks noGrp="1"/>
          </p:cNvSpPr>
          <p:nvPr>
            <p:ph type="body" sz="quarter" idx="26" hasCustomPrompt="1"/>
          </p:nvPr>
        </p:nvSpPr>
        <p:spPr>
          <a:xfrm>
            <a:off x="291995" y="754112"/>
            <a:ext cx="11361738" cy="304800"/>
          </a:xfrm>
        </p:spPr>
        <p:txBody>
          <a:bodyPr>
            <a:noAutofit/>
          </a:bodyPr>
          <a:lstStyle>
            <a:lvl1pPr>
              <a:defRPr sz="1600">
                <a:solidFill>
                  <a:schemeClr val="accent6"/>
                </a:solidFill>
              </a:defRPr>
            </a:lvl1pPr>
            <a:lvl2pPr>
              <a:defRPr sz="1800"/>
            </a:lvl2pPr>
            <a:lvl3pPr>
              <a:defRPr sz="1800"/>
            </a:lvl3pPr>
            <a:lvl4pPr>
              <a:defRPr sz="1800"/>
            </a:lvl4pPr>
            <a:lvl5pPr>
              <a:defRPr sz="1800"/>
            </a:lvl5pPr>
          </a:lstStyle>
          <a:p>
            <a:pPr lvl="0"/>
            <a:r>
              <a:rPr lang="en-US" dirty="0"/>
              <a:t>Subhead sits here</a:t>
            </a:r>
          </a:p>
        </p:txBody>
      </p:sp>
      <p:sp>
        <p:nvSpPr>
          <p:cNvPr id="17" name="Title Placeholder 1">
            <a:extLst>
              <a:ext uri="{FF2B5EF4-FFF2-40B4-BE49-F238E27FC236}">
                <a16:creationId xmlns:a16="http://schemas.microsoft.com/office/drawing/2014/main" id="{E38AFF35-53AD-6846-8ED2-98049649B17C}"/>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
        <p:nvSpPr>
          <p:cNvPr id="18" name="Text Placeholder 12">
            <a:extLst>
              <a:ext uri="{FF2B5EF4-FFF2-40B4-BE49-F238E27FC236}">
                <a16:creationId xmlns:a16="http://schemas.microsoft.com/office/drawing/2014/main" id="{C1AD62CD-8A54-9C48-86EB-40E1F47375E8}"/>
              </a:ext>
            </a:extLst>
          </p:cNvPr>
          <p:cNvSpPr>
            <a:spLocks noGrp="1"/>
          </p:cNvSpPr>
          <p:nvPr>
            <p:ph type="body" sz="quarter" idx="13" hasCustomPrompt="1"/>
          </p:nvPr>
        </p:nvSpPr>
        <p:spPr>
          <a:xfrm>
            <a:off x="380999" y="1473200"/>
            <a:ext cx="4792885" cy="4600054"/>
          </a:xfrm>
        </p:spPr>
        <p:txBody>
          <a:bodyPr/>
          <a:lstStyle>
            <a:lvl1pPr marL="0" indent="0">
              <a:buNone/>
              <a:defRPr b="0">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Body copy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D31C1F04-CBEA-A5ED-7F48-737F2655D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198226259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Slide_Oran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p:nvSpPr>
        <p:spPr>
          <a:xfrm>
            <a:off x="-197962" y="-141402"/>
            <a:ext cx="10227776" cy="71549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grpSp>
        <p:nvGrpSpPr>
          <p:cNvPr id="39" name="Group 38">
            <a:extLst>
              <a:ext uri="{FF2B5EF4-FFF2-40B4-BE49-F238E27FC236}">
                <a16:creationId xmlns:a16="http://schemas.microsoft.com/office/drawing/2014/main" id="{09E50D98-FA84-524D-847E-4015B692D5B6}"/>
              </a:ext>
            </a:extLst>
          </p:cNvPr>
          <p:cNvGrpSpPr/>
          <p:nvPr/>
        </p:nvGrpSpPr>
        <p:grpSpPr>
          <a:xfrm flipH="1">
            <a:off x="10036109" y="-218914"/>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Rectangle 52">
            <a:extLst>
              <a:ext uri="{FF2B5EF4-FFF2-40B4-BE49-F238E27FC236}">
                <a16:creationId xmlns:a16="http://schemas.microsoft.com/office/drawing/2014/main" id="{233E1CBB-5161-1141-99A2-686137D0D35E}"/>
              </a:ext>
            </a:extLst>
          </p:cNvPr>
          <p:cNvSpPr/>
          <p:nvPr/>
        </p:nvSpPr>
        <p:spPr>
          <a:xfrm>
            <a:off x="10029813" y="2323475"/>
            <a:ext cx="374088" cy="899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5</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sp>
        <p:nvSpPr>
          <p:cNvPr id="67" name="Rectangle 66">
            <a:extLst>
              <a:ext uri="{FF2B5EF4-FFF2-40B4-BE49-F238E27FC236}">
                <a16:creationId xmlns:a16="http://schemas.microsoft.com/office/drawing/2014/main" id="{B6B3DECF-DECD-A94E-8508-259F13D7CDAE}"/>
              </a:ext>
            </a:extLst>
          </p:cNvPr>
          <p:cNvSpPr/>
          <p:nvPr/>
        </p:nvSpPr>
        <p:spPr>
          <a:xfrm rot="5400000">
            <a:off x="8970621" y="5593155"/>
            <a:ext cx="2323756"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Footer Placeholder 2">
            <a:extLst>
              <a:ext uri="{FF2B5EF4-FFF2-40B4-BE49-F238E27FC236}">
                <a16:creationId xmlns:a16="http://schemas.microsoft.com/office/drawing/2014/main" id="{3F952201-D7BF-524C-844B-245EF74A6880}"/>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75787941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Slide_Green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914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a:solidFill>
                  <a:schemeClr val="bg1"/>
                </a:solidFill>
                <a:latin typeface="Arial" panose="020B0604020202020204" pitchFamily="34" charset="0"/>
                <a:cs typeface="Arial" panose="020B0604020202020204" pitchFamily="34" charset="0"/>
              </a:defRPr>
            </a:lvl1pPr>
            <a:lvl2pPr marL="971550" indent="-514350">
              <a:buFont typeface="+mj-lt"/>
              <a:buAutoNum type="arabicPeriod"/>
              <a:defRPr lang="en-US" sz="2800" kern="1200" dirty="0">
                <a:solidFill>
                  <a:schemeClr val="bg1"/>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a:solidFill>
                  <a:schemeClr val="bg1"/>
                </a:solidFill>
                <a:latin typeface="Arial" panose="020B0604020202020204" pitchFamily="34" charset="0"/>
                <a:cs typeface="Arial" panose="020B0604020202020204" pitchFamily="34" charset="0"/>
              </a:defRPr>
            </a:lvl3pPr>
            <a:lvl4pPr marL="1828800" indent="-457200">
              <a:buFont typeface="+mj-lt"/>
              <a:buAutoNum type="arabicPeriod"/>
              <a:defRPr>
                <a:solidFill>
                  <a:schemeClr val="bg1"/>
                </a:solidFill>
                <a:latin typeface="Arial" panose="020B0604020202020204" pitchFamily="34" charset="0"/>
                <a:cs typeface="Arial" panose="020B0604020202020204" pitchFamily="34" charset="0"/>
              </a:defRPr>
            </a:lvl4pPr>
            <a:lvl5pPr marL="2286000" indent="-457200">
              <a:buFont typeface="+mj-lt"/>
              <a:buAutoNum type="arabicPeriod"/>
              <a:defRPr>
                <a:solidFill>
                  <a:schemeClr val="bg1"/>
                </a:solidFill>
                <a:latin typeface="Arial" panose="020B0604020202020204" pitchFamily="34" charset="0"/>
                <a:cs typeface="Arial" panose="020B0604020202020204" pitchFamily="34" charset="0"/>
              </a:defRPr>
            </a:lvl5pPr>
          </a:lstStyle>
          <a:p>
            <a:pPr lvl="0"/>
            <a:r>
              <a:rPr lang="en-US" dirty="0"/>
              <a:t>Body copy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10" name="Text Placeholder 4">
            <a:extLst>
              <a:ext uri="{FF2B5EF4-FFF2-40B4-BE49-F238E27FC236}">
                <a16:creationId xmlns:a16="http://schemas.microsoft.com/office/drawing/2014/main" id="{C61BB354-D6B6-8B44-A5C9-707AA52FD784}"/>
              </a:ext>
            </a:extLst>
          </p:cNvPr>
          <p:cNvSpPr>
            <a:spLocks noGrp="1"/>
          </p:cNvSpPr>
          <p:nvPr>
            <p:ph type="body" sz="quarter" idx="26" hasCustomPrompt="1"/>
          </p:nvPr>
        </p:nvSpPr>
        <p:spPr>
          <a:xfrm>
            <a:off x="291995" y="754112"/>
            <a:ext cx="11361738" cy="304800"/>
          </a:xfrm>
        </p:spPr>
        <p:txBody>
          <a:bodyPr>
            <a:noAutofit/>
          </a:bodyPr>
          <a:lstStyle>
            <a:lvl1pPr>
              <a:defRPr sz="1600">
                <a:solidFill>
                  <a:schemeClr val="accent6"/>
                </a:solidFill>
              </a:defRPr>
            </a:lvl1pPr>
            <a:lvl2pPr>
              <a:defRPr sz="1800"/>
            </a:lvl2pPr>
            <a:lvl3pPr>
              <a:defRPr sz="1800"/>
            </a:lvl3pPr>
            <a:lvl4pPr>
              <a:defRPr sz="1800"/>
            </a:lvl4pPr>
            <a:lvl5pPr>
              <a:defRPr sz="1800"/>
            </a:lvl5pPr>
          </a:lstStyle>
          <a:p>
            <a:pPr lvl="0"/>
            <a:r>
              <a:rPr lang="en-US" dirty="0"/>
              <a:t>Subhead sits here</a:t>
            </a:r>
          </a:p>
        </p:txBody>
      </p:sp>
      <p:sp>
        <p:nvSpPr>
          <p:cNvPr id="18" name="Title Placeholder 1">
            <a:extLst>
              <a:ext uri="{FF2B5EF4-FFF2-40B4-BE49-F238E27FC236}">
                <a16:creationId xmlns:a16="http://schemas.microsoft.com/office/drawing/2014/main" id="{8F549E7D-FA91-DE45-9CA6-FFF5D30A96F8}"/>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pic>
        <p:nvPicPr>
          <p:cNvPr id="2" name="Graphic 1">
            <a:extLst>
              <a:ext uri="{FF2B5EF4-FFF2-40B4-BE49-F238E27FC236}">
                <a16:creationId xmlns:a16="http://schemas.microsoft.com/office/drawing/2014/main" id="{3349C1DA-8F09-78BD-A1A6-C2608BEA1E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5068965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Slide_Orange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4" name="Rectangle 13">
            <a:extLst>
              <a:ext uri="{FF2B5EF4-FFF2-40B4-BE49-F238E27FC236}">
                <a16:creationId xmlns:a16="http://schemas.microsoft.com/office/drawing/2014/main" id="{432FBB64-D606-EF40-A7C9-96F6B4C8A41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a:solidFill>
                  <a:schemeClr val="accent6"/>
                </a:solidFill>
                <a:latin typeface="Arial" panose="020B0604020202020204" pitchFamily="34" charset="0"/>
                <a:cs typeface="Arial" panose="020B0604020202020204" pitchFamily="34" charset="0"/>
              </a:defRPr>
            </a:lvl1pPr>
            <a:lvl2pPr marL="971550" indent="-514350">
              <a:buFont typeface="+mj-lt"/>
              <a:buAutoNum type="arabicPeriod"/>
              <a:defRPr lang="en-US" sz="2800" b="0" kern="1200" dirty="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371600" indent="-457200">
              <a:buFont typeface="+mj-lt"/>
              <a:buAutoNum type="arabicPeriod"/>
              <a:defRPr b="0">
                <a:solidFill>
                  <a:schemeClr val="accent6"/>
                </a:solidFill>
                <a:latin typeface="Arial" panose="020B0604020202020204" pitchFamily="34" charset="0"/>
                <a:cs typeface="Arial" panose="020B0604020202020204" pitchFamily="34" charset="0"/>
              </a:defRPr>
            </a:lvl3pPr>
            <a:lvl4pPr marL="1828800" indent="-457200">
              <a:buFont typeface="+mj-lt"/>
              <a:buAutoNum type="arabicPeriod"/>
              <a:defRPr b="0">
                <a:solidFill>
                  <a:schemeClr val="accent6"/>
                </a:solidFill>
                <a:latin typeface="Arial" panose="020B0604020202020204" pitchFamily="34" charset="0"/>
                <a:cs typeface="Arial" panose="020B0604020202020204" pitchFamily="34" charset="0"/>
              </a:defRPr>
            </a:lvl4pPr>
            <a:lvl5pPr marL="2286000" indent="-457200">
              <a:buFont typeface="+mj-lt"/>
              <a:buAutoNum type="arabicPeriod"/>
              <a:defRPr b="0">
                <a:solidFill>
                  <a:schemeClr val="accent6"/>
                </a:solidFill>
                <a:latin typeface="Arial" panose="020B0604020202020204" pitchFamily="34" charset="0"/>
                <a:cs typeface="Arial" panose="020B0604020202020204" pitchFamily="34" charset="0"/>
              </a:defRPr>
            </a:lvl5pPr>
          </a:lstStyle>
          <a:p>
            <a:pPr lvl="0"/>
            <a:r>
              <a:rPr lang="en-US" dirty="0"/>
              <a:t>Body copy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10" name="Text Placeholder 4">
            <a:extLst>
              <a:ext uri="{FF2B5EF4-FFF2-40B4-BE49-F238E27FC236}">
                <a16:creationId xmlns:a16="http://schemas.microsoft.com/office/drawing/2014/main" id="{0A340B55-8C3B-A643-8273-56B3B351BCA7}"/>
              </a:ext>
            </a:extLst>
          </p:cNvPr>
          <p:cNvSpPr>
            <a:spLocks noGrp="1"/>
          </p:cNvSpPr>
          <p:nvPr>
            <p:ph type="body" sz="quarter" idx="26" hasCustomPrompt="1"/>
          </p:nvPr>
        </p:nvSpPr>
        <p:spPr>
          <a:xfrm>
            <a:off x="291995" y="754112"/>
            <a:ext cx="11361738" cy="304800"/>
          </a:xfrm>
        </p:spPr>
        <p:txBody>
          <a:bodyPr>
            <a:noAutofit/>
          </a:bodyPr>
          <a:lstStyle>
            <a:lvl1pPr>
              <a:defRPr sz="1600">
                <a:solidFill>
                  <a:schemeClr val="accent6"/>
                </a:solidFill>
              </a:defRPr>
            </a:lvl1pPr>
            <a:lvl2pPr>
              <a:defRPr sz="1800"/>
            </a:lvl2pPr>
            <a:lvl3pPr>
              <a:defRPr sz="1800"/>
            </a:lvl3pPr>
            <a:lvl4pPr>
              <a:defRPr sz="1800"/>
            </a:lvl4pPr>
            <a:lvl5pPr>
              <a:defRPr sz="1800"/>
            </a:lvl5pPr>
          </a:lstStyle>
          <a:p>
            <a:pPr lvl="0"/>
            <a:r>
              <a:rPr lang="en-US" dirty="0"/>
              <a:t>Subhead sits here</a:t>
            </a:r>
          </a:p>
        </p:txBody>
      </p:sp>
      <p:sp>
        <p:nvSpPr>
          <p:cNvPr id="17" name="Title Placeholder 1">
            <a:extLst>
              <a:ext uri="{FF2B5EF4-FFF2-40B4-BE49-F238E27FC236}">
                <a16:creationId xmlns:a16="http://schemas.microsoft.com/office/drawing/2014/main" id="{2BDEE2A2-E746-8D43-ACF2-E8B9675F9E3F}"/>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pic>
        <p:nvPicPr>
          <p:cNvPr id="2" name="Graphic 1">
            <a:extLst>
              <a:ext uri="{FF2B5EF4-FFF2-40B4-BE49-F238E27FC236}">
                <a16:creationId xmlns:a16="http://schemas.microsoft.com/office/drawing/2014/main" id="{0C2B43A8-06E3-877F-C773-65798899B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343708037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Idea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72D0B5E4-0B31-9D4D-A564-7E7B77729B8E}" type="slidenum">
              <a:rPr lang="en-US" smtClean="0"/>
              <a:pPr/>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dirty="0">
                <a:solidFill>
                  <a:schemeClr val="accent1"/>
                </a:solidFill>
                <a:latin typeface="Arial" panose="020B0604020202020204" pitchFamily="34" charset="0"/>
                <a:cs typeface="Arial" panose="020B0604020202020204" pitchFamily="34" charset="0"/>
              </a:rPr>
              <a:t>@solarwinds</a:t>
            </a:r>
          </a:p>
        </p:txBody>
      </p:sp>
      <p:sp>
        <p:nvSpPr>
          <p:cNvPr id="7" name="Oval 6">
            <a:extLst>
              <a:ext uri="{FF2B5EF4-FFF2-40B4-BE49-F238E27FC236}">
                <a16:creationId xmlns:a16="http://schemas.microsoft.com/office/drawing/2014/main" id="{1938BD4C-B46E-E64E-B0CB-F495A19CDED2}"/>
              </a:ext>
            </a:extLst>
          </p:cNvPr>
          <p:cNvSpPr/>
          <p:nvPr/>
        </p:nvSpPr>
        <p:spPr>
          <a:xfrm>
            <a:off x="-2413264" y="2575685"/>
            <a:ext cx="3403600" cy="3403600"/>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EE35861-1869-9E4B-92D0-4C797C16B5E7}"/>
              </a:ext>
            </a:extLst>
          </p:cNvPr>
          <p:cNvSpPr/>
          <p:nvPr/>
        </p:nvSpPr>
        <p:spPr>
          <a:xfrm>
            <a:off x="-191" y="2247900"/>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3BD6525-1D3E-5949-9D89-40D92FECE412}"/>
              </a:ext>
            </a:extLst>
          </p:cNvPr>
          <p:cNvSpPr/>
          <p:nvPr/>
        </p:nvSpPr>
        <p:spPr>
          <a:xfrm>
            <a:off x="-191" y="1250122"/>
            <a:ext cx="146781" cy="716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39AAC286-DFC2-A94F-AD0A-7FD73435D8EA}"/>
              </a:ext>
            </a:extLst>
          </p:cNvPr>
          <p:cNvGrpSpPr/>
          <p:nvPr/>
        </p:nvGrpSpPr>
        <p:grpSpPr>
          <a:xfrm>
            <a:off x="12045220" y="136664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descr="A close up of a mans face&#10;&#10;Description automatically generated">
            <a:extLst>
              <a:ext uri="{FF2B5EF4-FFF2-40B4-BE49-F238E27FC236}">
                <a16:creationId xmlns:a16="http://schemas.microsoft.com/office/drawing/2014/main" id="{FC645AC4-B0B7-C34B-ADC7-685EF487D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120" y="4331476"/>
            <a:ext cx="5290172" cy="1583300"/>
          </a:xfrm>
          <a:prstGeom prst="rect">
            <a:avLst/>
          </a:prstGeom>
        </p:spPr>
      </p:pic>
      <p:sp>
        <p:nvSpPr>
          <p:cNvPr id="66" name="Rectangle 65">
            <a:extLst>
              <a:ext uri="{FF2B5EF4-FFF2-40B4-BE49-F238E27FC236}">
                <a16:creationId xmlns:a16="http://schemas.microsoft.com/office/drawing/2014/main" id="{29721487-DD78-7746-B33C-2F5125FBF655}"/>
              </a:ext>
            </a:extLst>
          </p:cNvPr>
          <p:cNvSpPr/>
          <p:nvPr/>
        </p:nvSpPr>
        <p:spPr>
          <a:xfrm rot="5400000">
            <a:off x="11886920" y="2807470"/>
            <a:ext cx="178410" cy="431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67">
            <a:extLst>
              <a:ext uri="{FF2B5EF4-FFF2-40B4-BE49-F238E27FC236}">
                <a16:creationId xmlns:a16="http://schemas.microsoft.com/office/drawing/2014/main" id="{5253104E-6FB7-5442-BF3B-BBDC45FF1B0B}"/>
              </a:ext>
            </a:extLst>
          </p:cNvPr>
          <p:cNvSpPr>
            <a:spLocks noGrp="1"/>
          </p:cNvSpPr>
          <p:nvPr>
            <p:ph type="body" sz="quarter" idx="10" hasCustomPrompt="1"/>
          </p:nvPr>
        </p:nvSpPr>
        <p:spPr>
          <a:xfrm>
            <a:off x="3063082" y="2143320"/>
            <a:ext cx="6065837" cy="2036763"/>
          </a:xfrm>
        </p:spPr>
        <p:txBody>
          <a:bodyPr>
            <a:normAutofit/>
          </a:bodyPr>
          <a:lstStyle>
            <a:lvl1pPr marL="0" indent="0" algn="ctr">
              <a:lnSpc>
                <a:spcPct val="100000"/>
              </a:lnSpc>
              <a:spcBef>
                <a:spcPts val="1000"/>
              </a:spcBef>
              <a:buFont typeface="+mj-lt"/>
              <a:buNone/>
              <a:defRPr sz="6000">
                <a:solidFill>
                  <a:schemeClr val="bg1"/>
                </a:solidFill>
                <a:latin typeface="Arial" panose="020B0604020202020204" pitchFamily="34" charset="0"/>
                <a:cs typeface="Arial" panose="020B0604020202020204" pitchFamily="34" charset="0"/>
              </a:defRPr>
            </a:lvl1pPr>
          </a:lstStyle>
          <a:p>
            <a:pPr lvl="0"/>
            <a:r>
              <a:rPr lang="en-US" dirty="0"/>
              <a:t>That big idea can go right here.</a:t>
            </a:r>
          </a:p>
        </p:txBody>
      </p:sp>
      <p:pic>
        <p:nvPicPr>
          <p:cNvPr id="2" name="Graphic 1">
            <a:extLst>
              <a:ext uri="{FF2B5EF4-FFF2-40B4-BE49-F238E27FC236}">
                <a16:creationId xmlns:a16="http://schemas.microsoft.com/office/drawing/2014/main" id="{BCDE81F1-E4B0-7D24-9ADE-4C939C36E8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177441321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IdeaSlide_Yellow">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72D0B5E4-0B31-9D4D-A564-7E7B77729B8E}" type="slidenum">
              <a:rPr lang="en-US" smtClean="0"/>
              <a:pPr/>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dirty="0">
                <a:solidFill>
                  <a:schemeClr val="accent1"/>
                </a:solidFill>
                <a:latin typeface="Arial" panose="020B0604020202020204" pitchFamily="34" charset="0"/>
                <a:cs typeface="Arial" panose="020B0604020202020204" pitchFamily="34" charset="0"/>
              </a:rPr>
              <a:t>@solarwinds</a:t>
            </a:r>
          </a:p>
        </p:txBody>
      </p:sp>
      <p:sp>
        <p:nvSpPr>
          <p:cNvPr id="7" name="Oval 6">
            <a:extLst>
              <a:ext uri="{FF2B5EF4-FFF2-40B4-BE49-F238E27FC236}">
                <a16:creationId xmlns:a16="http://schemas.microsoft.com/office/drawing/2014/main" id="{1938BD4C-B46E-E64E-B0CB-F495A19CDED2}"/>
              </a:ext>
            </a:extLst>
          </p:cNvPr>
          <p:cNvSpPr/>
          <p:nvPr/>
        </p:nvSpPr>
        <p:spPr>
          <a:xfrm>
            <a:off x="-2936196" y="-3345106"/>
            <a:ext cx="6065837" cy="6065837"/>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EE35861-1869-9E4B-92D0-4C797C16B5E7}"/>
              </a:ext>
            </a:extLst>
          </p:cNvPr>
          <p:cNvSpPr/>
          <p:nvPr/>
        </p:nvSpPr>
        <p:spPr>
          <a:xfrm>
            <a:off x="-14259" y="2247900"/>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3BD6525-1D3E-5949-9D89-40D92FECE412}"/>
              </a:ext>
            </a:extLst>
          </p:cNvPr>
          <p:cNvSpPr/>
          <p:nvPr/>
        </p:nvSpPr>
        <p:spPr>
          <a:xfrm>
            <a:off x="11836567" y="1253580"/>
            <a:ext cx="366576" cy="716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39AAC286-DFC2-A94F-AD0A-7FD73435D8EA}"/>
              </a:ext>
            </a:extLst>
          </p:cNvPr>
          <p:cNvGrpSpPr/>
          <p:nvPr/>
        </p:nvGrpSpPr>
        <p:grpSpPr>
          <a:xfrm>
            <a:off x="-21900" y="-1928726"/>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FC645AC4-B0B7-C34B-ADC7-685EF487D6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05118" y="4681458"/>
            <a:ext cx="1181764" cy="3290540"/>
          </a:xfrm>
          <a:prstGeom prst="rect">
            <a:avLst/>
          </a:prstGeom>
        </p:spPr>
      </p:pic>
      <p:sp>
        <p:nvSpPr>
          <p:cNvPr id="66" name="Rectangle 65">
            <a:extLst>
              <a:ext uri="{FF2B5EF4-FFF2-40B4-BE49-F238E27FC236}">
                <a16:creationId xmlns:a16="http://schemas.microsoft.com/office/drawing/2014/main" id="{29721487-DD78-7746-B33C-2F5125FBF655}"/>
              </a:ext>
            </a:extLst>
          </p:cNvPr>
          <p:cNvSpPr/>
          <p:nvPr/>
        </p:nvSpPr>
        <p:spPr>
          <a:xfrm rot="5400000">
            <a:off x="53149" y="4487562"/>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 Placeholder 67">
            <a:extLst>
              <a:ext uri="{FF2B5EF4-FFF2-40B4-BE49-F238E27FC236}">
                <a16:creationId xmlns:a16="http://schemas.microsoft.com/office/drawing/2014/main" id="{56D02690-4082-5A4A-9255-AEE0E0CF0D44}"/>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a:solidFill>
                  <a:schemeClr val="accent6"/>
                </a:solidFill>
                <a:latin typeface="Arial" panose="020B0604020202020204" pitchFamily="34" charset="0"/>
                <a:cs typeface="Arial" panose="020B0604020202020204" pitchFamily="34" charset="0"/>
              </a:defRPr>
            </a:lvl1pPr>
          </a:lstStyle>
          <a:p>
            <a:pPr lvl="0"/>
            <a:r>
              <a:rPr lang="en-US" dirty="0"/>
              <a:t>That big idea can go right here.</a:t>
            </a:r>
          </a:p>
        </p:txBody>
      </p:sp>
      <p:sp>
        <p:nvSpPr>
          <p:cNvPr id="36" name="Oval 35">
            <a:extLst>
              <a:ext uri="{FF2B5EF4-FFF2-40B4-BE49-F238E27FC236}">
                <a16:creationId xmlns:a16="http://schemas.microsoft.com/office/drawing/2014/main" id="{34BBF8C6-1F82-0E47-AB64-93D9A1EF03D4}"/>
              </a:ext>
            </a:extLst>
          </p:cNvPr>
          <p:cNvSpPr/>
          <p:nvPr/>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raphic 1">
            <a:extLst>
              <a:ext uri="{FF2B5EF4-FFF2-40B4-BE49-F238E27FC236}">
                <a16:creationId xmlns:a16="http://schemas.microsoft.com/office/drawing/2014/main" id="{6449E11D-34DE-5F8D-95B4-D92C07FC40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157726007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gIdeaSlide_LightVaria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6DC619-156D-CE97-9FDA-718D0E476F15}"/>
              </a:ext>
            </a:extLst>
          </p:cNvPr>
          <p:cNvPicPr>
            <a:picLocks noChangeAspect="1"/>
          </p:cNvPicPr>
          <p:nvPr/>
        </p:nvPicPr>
        <p:blipFill rotWithShape="1">
          <a:blip r:embed="rId2"/>
          <a:srcRect l="620" t="1042" r="658" b="1069"/>
          <a:stretch/>
        </p:blipFill>
        <p:spPr>
          <a:xfrm rot="10800000">
            <a:off x="3517" y="-3051"/>
            <a:ext cx="12188482" cy="6861050"/>
          </a:xfrm>
          <a:prstGeom prst="rect">
            <a:avLst/>
          </a:prstGeom>
        </p:spPr>
      </p:pic>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72D0B5E4-0B31-9D4D-A564-7E7B77729B8E}" type="slidenum">
              <a:rPr lang="en-US" smtClean="0"/>
              <a:pPr/>
              <a:t>‹#›</a:t>
            </a:fld>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dirty="0">
                <a:solidFill>
                  <a:schemeClr val="bg1"/>
                </a:solidFill>
                <a:latin typeface="Arial" panose="020B0604020202020204" pitchFamily="34" charset="0"/>
                <a:cs typeface="Arial" panose="020B0604020202020204" pitchFamily="34" charset="0"/>
              </a:rPr>
              <a:t>@solarwinds</a:t>
            </a:r>
          </a:p>
        </p:txBody>
      </p:sp>
      <p:sp>
        <p:nvSpPr>
          <p:cNvPr id="40" name="Rectangle 39">
            <a:extLst>
              <a:ext uri="{FF2B5EF4-FFF2-40B4-BE49-F238E27FC236}">
                <a16:creationId xmlns:a16="http://schemas.microsoft.com/office/drawing/2014/main" id="{6EE35861-1869-9E4B-92D0-4C797C16B5E7}"/>
              </a:ext>
            </a:extLst>
          </p:cNvPr>
          <p:cNvSpPr/>
          <p:nvPr/>
        </p:nvSpPr>
        <p:spPr>
          <a:xfrm>
            <a:off x="0" y="-4959"/>
            <a:ext cx="202626" cy="652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39AAC286-DFC2-A94F-AD0A-7FD73435D8EA}"/>
              </a:ext>
            </a:extLst>
          </p:cNvPr>
          <p:cNvGrpSpPr/>
          <p:nvPr/>
        </p:nvGrpSpPr>
        <p:grpSpPr>
          <a:xfrm>
            <a:off x="12045220" y="1168379"/>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Rectangle 65">
            <a:extLst>
              <a:ext uri="{FF2B5EF4-FFF2-40B4-BE49-F238E27FC236}">
                <a16:creationId xmlns:a16="http://schemas.microsoft.com/office/drawing/2014/main" id="{29721487-DD78-7746-B33C-2F5125FBF655}"/>
              </a:ext>
            </a:extLst>
          </p:cNvPr>
          <p:cNvSpPr/>
          <p:nvPr/>
        </p:nvSpPr>
        <p:spPr>
          <a:xfrm rot="5400000">
            <a:off x="12002883" y="2691588"/>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772C37E-29D8-C84A-B13E-89873DE77504}"/>
              </a:ext>
            </a:extLst>
          </p:cNvPr>
          <p:cNvGrpSpPr/>
          <p:nvPr/>
        </p:nvGrpSpPr>
        <p:grpSpPr>
          <a:xfrm rot="5400000">
            <a:off x="163968" y="986729"/>
            <a:ext cx="513977" cy="88575"/>
            <a:chOff x="7131875" y="280955"/>
            <a:chExt cx="513977" cy="88575"/>
          </a:xfrm>
        </p:grpSpPr>
        <p:sp>
          <p:nvSpPr>
            <p:cNvPr id="48" name="Oval 47">
              <a:extLst>
                <a:ext uri="{FF2B5EF4-FFF2-40B4-BE49-F238E27FC236}">
                  <a16:creationId xmlns:a16="http://schemas.microsoft.com/office/drawing/2014/main" id="{7D9B0148-ADBB-8648-A202-8652AAD66505}"/>
                </a:ext>
              </a:extLst>
            </p:cNvPr>
            <p:cNvSpPr/>
            <p:nvPr userDrawn="1"/>
          </p:nvSpPr>
          <p:spPr>
            <a:xfrm>
              <a:off x="7131875"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57655BA9-1E68-454F-AB8D-9B9E2BCE149B}"/>
                </a:ext>
              </a:extLst>
            </p:cNvPr>
            <p:cNvSpPr/>
            <p:nvPr userDrawn="1"/>
          </p:nvSpPr>
          <p:spPr>
            <a:xfrm>
              <a:off x="7343506"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483D0F87-8FDB-9C4B-9DB0-F99E12097587}"/>
                </a:ext>
              </a:extLst>
            </p:cNvPr>
            <p:cNvSpPr/>
            <p:nvPr userDrawn="1"/>
          </p:nvSpPr>
          <p:spPr>
            <a:xfrm>
              <a:off x="7555137"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9" name="Rectangle 88">
            <a:extLst>
              <a:ext uri="{FF2B5EF4-FFF2-40B4-BE49-F238E27FC236}">
                <a16:creationId xmlns:a16="http://schemas.microsoft.com/office/drawing/2014/main" id="{F3FB1BEC-5DC7-8848-8F8F-F676F22C3526}"/>
              </a:ext>
            </a:extLst>
          </p:cNvPr>
          <p:cNvSpPr/>
          <p:nvPr/>
        </p:nvSpPr>
        <p:spPr>
          <a:xfrm flipV="1">
            <a:off x="-34416" y="647896"/>
            <a:ext cx="237042" cy="7167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5A96C881-E845-8F4E-BA12-4AA372401B1F}"/>
              </a:ext>
            </a:extLst>
          </p:cNvPr>
          <p:cNvGrpSpPr/>
          <p:nvPr/>
        </p:nvGrpSpPr>
        <p:grpSpPr>
          <a:xfrm>
            <a:off x="8194294" y="4953508"/>
            <a:ext cx="4167294" cy="2169668"/>
            <a:chOff x="8194294" y="4953508"/>
            <a:chExt cx="4167294" cy="2169668"/>
          </a:xfrm>
        </p:grpSpPr>
        <p:cxnSp>
          <p:nvCxnSpPr>
            <p:cNvPr id="17" name="Straight Connector 16">
              <a:extLst>
                <a:ext uri="{FF2B5EF4-FFF2-40B4-BE49-F238E27FC236}">
                  <a16:creationId xmlns:a16="http://schemas.microsoft.com/office/drawing/2014/main" id="{80512A2B-0EDA-FF4F-A3F1-0663E96E2000}"/>
                </a:ext>
              </a:extLst>
            </p:cNvPr>
            <p:cNvCxnSpPr/>
            <p:nvPr userDrawn="1"/>
          </p:nvCxnSpPr>
          <p:spPr>
            <a:xfrm>
              <a:off x="8238744" y="6016752"/>
              <a:ext cx="0" cy="1106424"/>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C64356B-568B-804C-B3F5-B05801B70CE8}"/>
                </a:ext>
              </a:extLst>
            </p:cNvPr>
            <p:cNvCxnSpPr>
              <a:cxnSpLocks/>
            </p:cNvCxnSpPr>
            <p:nvPr userDrawn="1"/>
          </p:nvCxnSpPr>
          <p:spPr>
            <a:xfrm flipH="1">
              <a:off x="8194294" y="6016752"/>
              <a:ext cx="3602736" cy="0"/>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5B92D55-CB88-7845-B86D-3005C0854BF5}"/>
                </a:ext>
              </a:extLst>
            </p:cNvPr>
            <p:cNvCxnSpPr/>
            <p:nvPr userDrawn="1"/>
          </p:nvCxnSpPr>
          <p:spPr>
            <a:xfrm>
              <a:off x="11791442" y="4953508"/>
              <a:ext cx="0" cy="1106424"/>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6D444AC-A5F0-1E43-ACCB-3275A6237F17}"/>
                </a:ext>
              </a:extLst>
            </p:cNvPr>
            <p:cNvCxnSpPr>
              <a:cxnSpLocks/>
            </p:cNvCxnSpPr>
            <p:nvPr userDrawn="1"/>
          </p:nvCxnSpPr>
          <p:spPr>
            <a:xfrm flipH="1">
              <a:off x="11746992" y="4953508"/>
              <a:ext cx="614596" cy="0"/>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B663CBF3-313B-5148-B444-27A60FCF4730}"/>
              </a:ext>
            </a:extLst>
          </p:cNvPr>
          <p:cNvSpPr/>
          <p:nvPr/>
        </p:nvSpPr>
        <p:spPr>
          <a:xfrm rot="5400000">
            <a:off x="5530603" y="6227489"/>
            <a:ext cx="341979" cy="922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picture containing object, light, lamp&#10;&#10;Description automatically generated">
            <a:extLst>
              <a:ext uri="{FF2B5EF4-FFF2-40B4-BE49-F238E27FC236}">
                <a16:creationId xmlns:a16="http://schemas.microsoft.com/office/drawing/2014/main" id="{F1DF4D11-2D39-4642-A0A7-BA484AF63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6524" y="573628"/>
            <a:ext cx="938952" cy="1371429"/>
          </a:xfrm>
          <a:prstGeom prst="rect">
            <a:avLst/>
          </a:prstGeom>
        </p:spPr>
      </p:pic>
      <p:sp>
        <p:nvSpPr>
          <p:cNvPr id="47" name="Text Placeholder 67">
            <a:extLst>
              <a:ext uri="{FF2B5EF4-FFF2-40B4-BE49-F238E27FC236}">
                <a16:creationId xmlns:a16="http://schemas.microsoft.com/office/drawing/2014/main" id="{1DF507CA-B497-3144-9FD5-840B27688B2A}"/>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a:solidFill>
                  <a:schemeClr val="bg1"/>
                </a:solidFill>
                <a:latin typeface="Arial" panose="020B0604020202020204" pitchFamily="34" charset="0"/>
                <a:cs typeface="Arial" panose="020B0604020202020204" pitchFamily="34" charset="0"/>
              </a:defRPr>
            </a:lvl1pPr>
          </a:lstStyle>
          <a:p>
            <a:pPr lvl="0"/>
            <a:r>
              <a:rPr lang="en-US" dirty="0"/>
              <a:t>That big idea can go right here.</a:t>
            </a:r>
          </a:p>
        </p:txBody>
      </p:sp>
      <p:pic>
        <p:nvPicPr>
          <p:cNvPr id="3" name="Graphic 2">
            <a:extLst>
              <a:ext uri="{FF2B5EF4-FFF2-40B4-BE49-F238E27FC236}">
                <a16:creationId xmlns:a16="http://schemas.microsoft.com/office/drawing/2014/main" id="{FD8F137C-2433-59B5-8DA8-ED1AD29B75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332547093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gIdeaSlide_Whi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7" name="Oval 6">
            <a:extLst>
              <a:ext uri="{FF2B5EF4-FFF2-40B4-BE49-F238E27FC236}">
                <a16:creationId xmlns:a16="http://schemas.microsoft.com/office/drawing/2014/main" id="{1938BD4C-B46E-E64E-B0CB-F495A19CDED2}"/>
              </a:ext>
            </a:extLst>
          </p:cNvPr>
          <p:cNvSpPr/>
          <p:nvPr/>
        </p:nvSpPr>
        <p:spPr>
          <a:xfrm>
            <a:off x="-2936196" y="-3345106"/>
            <a:ext cx="6065837" cy="6065837"/>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EE35861-1869-9E4B-92D0-4C797C16B5E7}"/>
              </a:ext>
            </a:extLst>
          </p:cNvPr>
          <p:cNvSpPr/>
          <p:nvPr/>
        </p:nvSpPr>
        <p:spPr>
          <a:xfrm>
            <a:off x="-14259" y="4266777"/>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39AAC286-DFC2-A94F-AD0A-7FD73435D8EA}"/>
              </a:ext>
            </a:extLst>
          </p:cNvPr>
          <p:cNvGrpSpPr/>
          <p:nvPr/>
        </p:nvGrpSpPr>
        <p:grpSpPr>
          <a:xfrm rot="5400000">
            <a:off x="7511774" y="-178470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Rectangle 65">
            <a:extLst>
              <a:ext uri="{FF2B5EF4-FFF2-40B4-BE49-F238E27FC236}">
                <a16:creationId xmlns:a16="http://schemas.microsoft.com/office/drawing/2014/main" id="{29721487-DD78-7746-B33C-2F5125FBF655}"/>
              </a:ext>
            </a:extLst>
          </p:cNvPr>
          <p:cNvSpPr/>
          <p:nvPr/>
        </p:nvSpPr>
        <p:spPr>
          <a:xfrm rot="5400000">
            <a:off x="4901357" y="-262059"/>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34BBF8C6-1F82-0E47-AB64-93D9A1EF03D4}"/>
              </a:ext>
            </a:extLst>
          </p:cNvPr>
          <p:cNvSpPr/>
          <p:nvPr/>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3BD6525-1D3E-5949-9D89-40D92FECE412}"/>
              </a:ext>
            </a:extLst>
          </p:cNvPr>
          <p:cNvSpPr/>
          <p:nvPr/>
        </p:nvSpPr>
        <p:spPr>
          <a:xfrm rot="5400000">
            <a:off x="9141519" y="6344996"/>
            <a:ext cx="366576" cy="877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67">
            <a:extLst>
              <a:ext uri="{FF2B5EF4-FFF2-40B4-BE49-F238E27FC236}">
                <a16:creationId xmlns:a16="http://schemas.microsoft.com/office/drawing/2014/main" id="{C4F30151-2786-504D-A5E8-2928ED487480}"/>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a:solidFill>
                  <a:schemeClr val="accent6"/>
                </a:solidFill>
                <a:latin typeface="Arial" panose="020B0604020202020204" pitchFamily="34" charset="0"/>
                <a:cs typeface="Arial" panose="020B0604020202020204" pitchFamily="34" charset="0"/>
              </a:defRPr>
            </a:lvl1pPr>
          </a:lstStyle>
          <a:p>
            <a:pPr lvl="0"/>
            <a:r>
              <a:rPr lang="en-US" dirty="0"/>
              <a:t>That big idea can go right here.</a:t>
            </a:r>
          </a:p>
        </p:txBody>
      </p:sp>
    </p:spTree>
    <p:extLst>
      <p:ext uri="{BB962C8B-B14F-4D97-AF65-F5344CB8AC3E}">
        <p14:creationId xmlns:p14="http://schemas.microsoft.com/office/powerpoint/2010/main" val="174936960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Slide_2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grpSp>
        <p:nvGrpSpPr>
          <p:cNvPr id="3" name="Group 2">
            <a:extLst>
              <a:ext uri="{FF2B5EF4-FFF2-40B4-BE49-F238E27FC236}">
                <a16:creationId xmlns:a16="http://schemas.microsoft.com/office/drawing/2014/main" id="{7E1BC443-EA28-5341-87D8-22B41626A2C1}"/>
              </a:ext>
            </a:extLst>
          </p:cNvPr>
          <p:cNvGrpSpPr/>
          <p:nvPr/>
        </p:nvGrpSpPr>
        <p:grpSpPr>
          <a:xfrm>
            <a:off x="2469203" y="1310375"/>
            <a:ext cx="7253595" cy="5023189"/>
            <a:chOff x="594360" y="1561978"/>
            <a:chExt cx="7253595" cy="5023189"/>
          </a:xfrm>
        </p:grpSpPr>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561978"/>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4047" y="1561978"/>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5"/>
                <a:ext cx="3503905" cy="4442005"/>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2468300" y="1421011"/>
            <a:ext cx="3505200"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90" y="1423594"/>
            <a:ext cx="3505200" cy="466725"/>
          </a:xfrm>
        </p:spPr>
        <p:txBody>
          <a:bodyPr anchor="ctr">
            <a:normAutofit/>
          </a:bodyPr>
          <a:lstStyle>
            <a:lvl1pPr algn="ctr">
              <a:defRPr sz="2000">
                <a:solidFill>
                  <a:schemeClr val="bg1"/>
                </a:solidFill>
              </a:defRPr>
            </a:lvl1pPr>
          </a:lstStyle>
          <a:p>
            <a:pPr lvl="0"/>
            <a:r>
              <a:rPr lang="en-US" dirty="0"/>
              <a:t>Box 2 Title Here</a:t>
            </a:r>
          </a:p>
        </p:txBody>
      </p:sp>
      <p:sp>
        <p:nvSpPr>
          <p:cNvPr id="17" name="Text Placeholder 4">
            <a:extLst>
              <a:ext uri="{FF2B5EF4-FFF2-40B4-BE49-F238E27FC236}">
                <a16:creationId xmlns:a16="http://schemas.microsoft.com/office/drawing/2014/main" id="{41EE288B-B61E-0A48-8FF2-8246795B3217}"/>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
        <p:nvSpPr>
          <p:cNvPr id="19" name="Title Placeholder 1">
            <a:extLst>
              <a:ext uri="{FF2B5EF4-FFF2-40B4-BE49-F238E27FC236}">
                <a16:creationId xmlns:a16="http://schemas.microsoft.com/office/drawing/2014/main" id="{1D4272EF-FAE4-BD48-83ED-6EE33ACD296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Tree>
    <p:extLst>
      <p:ext uri="{BB962C8B-B14F-4D97-AF65-F5344CB8AC3E}">
        <p14:creationId xmlns:p14="http://schemas.microsoft.com/office/powerpoint/2010/main" val="324533156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Slide_2Column-Wide">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374F92C-E2C7-6B4C-827B-66CD2F7A3772}"/>
              </a:ext>
            </a:extLst>
          </p:cNvPr>
          <p:cNvGrpSpPr/>
          <p:nvPr/>
        </p:nvGrpSpPr>
        <p:grpSpPr>
          <a:xfrm>
            <a:off x="6218888" y="1310375"/>
            <a:ext cx="5378480" cy="4912271"/>
            <a:chOff x="534691" y="1728061"/>
            <a:chExt cx="3503908" cy="4912271"/>
          </a:xfrm>
        </p:grpSpPr>
        <p:sp>
          <p:nvSpPr>
            <p:cNvPr id="38" name="Rectangle 37">
              <a:extLst>
                <a:ext uri="{FF2B5EF4-FFF2-40B4-BE49-F238E27FC236}">
                  <a16:creationId xmlns:a16="http://schemas.microsoft.com/office/drawing/2014/main" id="{A7222F27-65B9-EB4D-AAF1-17821783CBEF}"/>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E0A722F-E678-5A46-9A68-E1FBCF954E53}"/>
                </a:ext>
              </a:extLst>
            </p:cNvPr>
            <p:cNvSpPr/>
            <p:nvPr/>
          </p:nvSpPr>
          <p:spPr>
            <a:xfrm>
              <a:off x="534692" y="2309246"/>
              <a:ext cx="3503905" cy="4331086"/>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CAB925F1-26B2-9942-A0DE-ACD460613F1C}"/>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D41877FB-76A7-0241-BB3D-F9CA5D269D6F}"/>
              </a:ext>
            </a:extLst>
          </p:cNvPr>
          <p:cNvGrpSpPr/>
          <p:nvPr/>
        </p:nvGrpSpPr>
        <p:grpSpPr>
          <a:xfrm>
            <a:off x="593725" y="1310375"/>
            <a:ext cx="5379387" cy="4912271"/>
            <a:chOff x="534691" y="1728061"/>
            <a:chExt cx="3503908" cy="4912271"/>
          </a:xfrm>
        </p:grpSpPr>
        <p:sp>
          <p:nvSpPr>
            <p:cNvPr id="53" name="Rectangle 52">
              <a:extLst>
                <a:ext uri="{FF2B5EF4-FFF2-40B4-BE49-F238E27FC236}">
                  <a16:creationId xmlns:a16="http://schemas.microsoft.com/office/drawing/2014/main" id="{9654661E-DC9B-A940-9F17-3B26AB8D1EE0}"/>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1FF2C5D9-66A9-7247-8FFC-3BA061A66A26}"/>
                </a:ext>
              </a:extLst>
            </p:cNvPr>
            <p:cNvSpPr/>
            <p:nvPr/>
          </p:nvSpPr>
          <p:spPr>
            <a:xfrm>
              <a:off x="534692" y="2309245"/>
              <a:ext cx="3503905" cy="4331087"/>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2330729-48A5-114D-848C-887BC9C8A955}"/>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4" y="1424797"/>
            <a:ext cx="5379381"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81" y="1427380"/>
            <a:ext cx="5378475" cy="466725"/>
          </a:xfrm>
        </p:spPr>
        <p:txBody>
          <a:bodyPr anchor="ctr">
            <a:normAutofit/>
          </a:bodyPr>
          <a:lstStyle>
            <a:lvl1pPr algn="ctr">
              <a:defRPr sz="2000">
                <a:solidFill>
                  <a:schemeClr val="bg1"/>
                </a:solidFill>
              </a:defRPr>
            </a:lvl1pPr>
          </a:lstStyle>
          <a:p>
            <a:pPr lvl="0"/>
            <a:r>
              <a:rPr lang="en-US" dirty="0"/>
              <a:t>Box 2 Title Here</a:t>
            </a:r>
          </a:p>
        </p:txBody>
      </p:sp>
      <p:sp>
        <p:nvSpPr>
          <p:cNvPr id="17" name="Text Placeholder 4">
            <a:extLst>
              <a:ext uri="{FF2B5EF4-FFF2-40B4-BE49-F238E27FC236}">
                <a16:creationId xmlns:a16="http://schemas.microsoft.com/office/drawing/2014/main" id="{519EE001-0FFB-D641-9BE8-E10AFA601E8C}"/>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
        <p:nvSpPr>
          <p:cNvPr id="19" name="Title Placeholder 1">
            <a:extLst>
              <a:ext uri="{FF2B5EF4-FFF2-40B4-BE49-F238E27FC236}">
                <a16:creationId xmlns:a16="http://schemas.microsoft.com/office/drawing/2014/main" id="{F6E97688-86B2-884D-A3B3-D3CE694C97FE}"/>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Tree>
    <p:extLst>
      <p:ext uri="{BB962C8B-B14F-4D97-AF65-F5344CB8AC3E}">
        <p14:creationId xmlns:p14="http://schemas.microsoft.com/office/powerpoint/2010/main" val="283635005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entSlide_3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grpSp>
        <p:nvGrpSpPr>
          <p:cNvPr id="4" name="Group 3">
            <a:extLst>
              <a:ext uri="{FF2B5EF4-FFF2-40B4-BE49-F238E27FC236}">
                <a16:creationId xmlns:a16="http://schemas.microsoft.com/office/drawing/2014/main" id="{778F15C6-B4FB-CA4B-8BC9-362228279C44}"/>
              </a:ext>
            </a:extLst>
          </p:cNvPr>
          <p:cNvGrpSpPr/>
          <p:nvPr/>
        </p:nvGrpSpPr>
        <p:grpSpPr>
          <a:xfrm>
            <a:off x="594089" y="1310375"/>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2" name="Group 41">
            <a:extLst>
              <a:ext uri="{FF2B5EF4-FFF2-40B4-BE49-F238E27FC236}">
                <a16:creationId xmlns:a16="http://schemas.microsoft.com/office/drawing/2014/main" id="{BE938660-CC41-CC43-A3CD-27D844F9F78E}"/>
              </a:ext>
            </a:extLst>
          </p:cNvPr>
          <p:cNvGrpSpPr/>
          <p:nvPr/>
        </p:nvGrpSpPr>
        <p:grpSpPr>
          <a:xfrm>
            <a:off x="8093460" y="1310375"/>
            <a:ext cx="3503908" cy="5023189"/>
            <a:chOff x="534691" y="1728061"/>
            <a:chExt cx="3503908" cy="5023189"/>
          </a:xfrm>
        </p:grpSpPr>
        <p:sp>
          <p:nvSpPr>
            <p:cNvPr id="43" name="Rectangle 42">
              <a:extLst>
                <a:ext uri="{FF2B5EF4-FFF2-40B4-BE49-F238E27FC236}">
                  <a16:creationId xmlns:a16="http://schemas.microsoft.com/office/drawing/2014/main" id="{07AE00F4-6A7E-3A43-B4F1-E2CE816FC0F1}"/>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FC2D996C-EE8D-2045-A814-320F0BD42658}"/>
                </a:ext>
              </a:extLst>
            </p:cNvPr>
            <p:cNvSpPr/>
            <p:nvPr/>
          </p:nvSpPr>
          <p:spPr>
            <a:xfrm>
              <a:off x="534692" y="2309246"/>
              <a:ext cx="3503905" cy="444200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85EF156-94D3-6D48-AA60-410E8001C8AB}"/>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p:nvGrpSpPr>
        <p:grpSpPr>
          <a:xfrm>
            <a:off x="4343776" y="1310375"/>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6"/>
              <a:ext cx="3503905" cy="444200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2" y="1443034"/>
            <a:ext cx="3505200"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4344312" y="1445617"/>
            <a:ext cx="3505200" cy="466725"/>
          </a:xfrm>
        </p:spPr>
        <p:txBody>
          <a:bodyPr anchor="ctr">
            <a:normAutofit/>
          </a:bodyPr>
          <a:lstStyle>
            <a:lvl1pPr algn="ctr">
              <a:defRPr sz="2000">
                <a:solidFill>
                  <a:schemeClr val="bg1"/>
                </a:solidFill>
              </a:defRPr>
            </a:lvl1pPr>
          </a:lstStyle>
          <a:p>
            <a:pPr lvl="0"/>
            <a:r>
              <a:rPr lang="en-US" dirty="0"/>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8092165" y="1443034"/>
            <a:ext cx="3505200" cy="466725"/>
          </a:xfrm>
        </p:spPr>
        <p:txBody>
          <a:bodyPr anchor="ctr">
            <a:normAutofit/>
          </a:bodyPr>
          <a:lstStyle>
            <a:lvl1pPr algn="ctr">
              <a:defRPr sz="2000">
                <a:solidFill>
                  <a:schemeClr val="bg1"/>
                </a:solidFill>
              </a:defRPr>
            </a:lvl1pPr>
          </a:lstStyle>
          <a:p>
            <a:pPr lvl="0"/>
            <a:r>
              <a:rPr lang="en-US" dirty="0"/>
              <a:t>Box 3 Title Here</a:t>
            </a:r>
          </a:p>
        </p:txBody>
      </p:sp>
      <p:sp>
        <p:nvSpPr>
          <p:cNvPr id="24" name="Text Placeholder 4">
            <a:extLst>
              <a:ext uri="{FF2B5EF4-FFF2-40B4-BE49-F238E27FC236}">
                <a16:creationId xmlns:a16="http://schemas.microsoft.com/office/drawing/2014/main" id="{499B7006-124F-0B4C-82FB-114749063F30}"/>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
        <p:nvSpPr>
          <p:cNvPr id="26" name="Title Placeholder 1">
            <a:extLst>
              <a:ext uri="{FF2B5EF4-FFF2-40B4-BE49-F238E27FC236}">
                <a16:creationId xmlns:a16="http://schemas.microsoft.com/office/drawing/2014/main" id="{A147830B-83E2-C846-8248-F69ACD72A336}"/>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Tree>
    <p:extLst>
      <p:ext uri="{BB962C8B-B14F-4D97-AF65-F5344CB8AC3E}">
        <p14:creationId xmlns:p14="http://schemas.microsoft.com/office/powerpoint/2010/main" val="41797277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Slide_4Colum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78F15C6-B4FB-CA4B-8BC9-362228279C44}"/>
              </a:ext>
            </a:extLst>
          </p:cNvPr>
          <p:cNvGrpSpPr/>
          <p:nvPr/>
        </p:nvGrpSpPr>
        <p:grpSpPr>
          <a:xfrm>
            <a:off x="594360" y="1310375"/>
            <a:ext cx="2564267" cy="5009743"/>
            <a:chOff x="534691" y="1728061"/>
            <a:chExt cx="3503908" cy="5009743"/>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4428558"/>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ED36CB6C-2891-5345-A975-D43C1992AA54}"/>
              </a:ext>
            </a:extLst>
          </p:cNvPr>
          <p:cNvGrpSpPr/>
          <p:nvPr/>
        </p:nvGrpSpPr>
        <p:grpSpPr>
          <a:xfrm>
            <a:off x="3405294" y="1310375"/>
            <a:ext cx="2564267" cy="5009741"/>
            <a:chOff x="534691" y="1728061"/>
            <a:chExt cx="3503908" cy="5009741"/>
          </a:xfrm>
        </p:grpSpPr>
        <p:sp>
          <p:nvSpPr>
            <p:cNvPr id="29" name="Rectangle 28">
              <a:extLst>
                <a:ext uri="{FF2B5EF4-FFF2-40B4-BE49-F238E27FC236}">
                  <a16:creationId xmlns:a16="http://schemas.microsoft.com/office/drawing/2014/main" id="{533BD54E-8598-064B-978D-13A9ADB595A1}"/>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0725E7E6-0BAF-7240-A1DE-DB60E49010AF}"/>
                </a:ext>
              </a:extLst>
            </p:cNvPr>
            <p:cNvSpPr/>
            <p:nvPr/>
          </p:nvSpPr>
          <p:spPr>
            <a:xfrm>
              <a:off x="534692" y="2309245"/>
              <a:ext cx="3503905" cy="4428557"/>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93C3E6AF-F231-2047-A077-E2A1A4B0E8A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0DA241D2-7889-3748-AD73-C1E75D920B57}"/>
              </a:ext>
            </a:extLst>
          </p:cNvPr>
          <p:cNvGrpSpPr/>
          <p:nvPr/>
        </p:nvGrpSpPr>
        <p:grpSpPr>
          <a:xfrm>
            <a:off x="6216228" y="1310375"/>
            <a:ext cx="2564267" cy="5009741"/>
            <a:chOff x="534691" y="1728061"/>
            <a:chExt cx="3503908" cy="5009741"/>
          </a:xfrm>
        </p:grpSpPr>
        <p:sp>
          <p:nvSpPr>
            <p:cNvPr id="33" name="Rectangle 32">
              <a:extLst>
                <a:ext uri="{FF2B5EF4-FFF2-40B4-BE49-F238E27FC236}">
                  <a16:creationId xmlns:a16="http://schemas.microsoft.com/office/drawing/2014/main" id="{36C7DFC8-2AF0-7F46-9759-226B46F4661E}"/>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CD0E58D8-26BB-2E42-AE37-DBDB2F34534F}"/>
                </a:ext>
              </a:extLst>
            </p:cNvPr>
            <p:cNvSpPr/>
            <p:nvPr/>
          </p:nvSpPr>
          <p:spPr>
            <a:xfrm>
              <a:off x="534692" y="2309246"/>
              <a:ext cx="3503905" cy="4428556"/>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7A2D6F13-1578-BA43-93A2-9659D093F64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A38A6F6C-AB4B-8549-AF79-9AE164133668}"/>
              </a:ext>
            </a:extLst>
          </p:cNvPr>
          <p:cNvGrpSpPr/>
          <p:nvPr/>
        </p:nvGrpSpPr>
        <p:grpSpPr>
          <a:xfrm>
            <a:off x="9027163" y="1310375"/>
            <a:ext cx="2564267" cy="5009741"/>
            <a:chOff x="534691" y="1728061"/>
            <a:chExt cx="3503908" cy="5009741"/>
          </a:xfrm>
        </p:grpSpPr>
        <p:sp>
          <p:nvSpPr>
            <p:cNvPr id="41" name="Rectangle 40">
              <a:extLst>
                <a:ext uri="{FF2B5EF4-FFF2-40B4-BE49-F238E27FC236}">
                  <a16:creationId xmlns:a16="http://schemas.microsoft.com/office/drawing/2014/main" id="{4F9CE042-DC19-614D-A47A-4BB8189A3423}"/>
                </a:ext>
              </a:extLst>
            </p:cNvPr>
            <p:cNvSpPr/>
            <p:nvPr/>
          </p:nvSpPr>
          <p:spPr>
            <a:xfrm rot="5400000">
              <a:off x="2229366" y="33387"/>
              <a:ext cx="114560" cy="3503907"/>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46BE3962-7A3F-7A41-87F8-1C5046D1EC18}"/>
                </a:ext>
              </a:extLst>
            </p:cNvPr>
            <p:cNvSpPr/>
            <p:nvPr/>
          </p:nvSpPr>
          <p:spPr>
            <a:xfrm>
              <a:off x="534692" y="2309246"/>
              <a:ext cx="3503905" cy="4428556"/>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09FC6C3-95E0-D54C-894F-E4C0D95A0E2D}"/>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5" y="1423593"/>
            <a:ext cx="2564265"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3400641" y="1426176"/>
            <a:ext cx="2564265" cy="466725"/>
          </a:xfrm>
        </p:spPr>
        <p:txBody>
          <a:bodyPr anchor="ctr">
            <a:normAutofit/>
          </a:bodyPr>
          <a:lstStyle>
            <a:lvl1pPr algn="ctr">
              <a:defRPr sz="2000">
                <a:solidFill>
                  <a:schemeClr val="bg1"/>
                </a:solidFill>
              </a:defRPr>
            </a:lvl1pPr>
          </a:lstStyle>
          <a:p>
            <a:pPr lvl="0"/>
            <a:r>
              <a:rPr lang="en-US" dirty="0"/>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6213901" y="1423593"/>
            <a:ext cx="2564265" cy="466725"/>
          </a:xfrm>
        </p:spPr>
        <p:txBody>
          <a:bodyPr anchor="ctr">
            <a:normAutofit/>
          </a:bodyPr>
          <a:lstStyle>
            <a:lvl1pPr algn="ctr">
              <a:defRPr sz="2000">
                <a:solidFill>
                  <a:schemeClr val="bg1"/>
                </a:solidFill>
              </a:defRPr>
            </a:lvl1pPr>
          </a:lstStyle>
          <a:p>
            <a:pPr lvl="0"/>
            <a:r>
              <a:rPr lang="en-US" dirty="0"/>
              <a:t>Box 3 Title Here</a:t>
            </a:r>
          </a:p>
        </p:txBody>
      </p:sp>
      <p:sp>
        <p:nvSpPr>
          <p:cNvPr id="54" name="Text Placeholder 7">
            <a:extLst>
              <a:ext uri="{FF2B5EF4-FFF2-40B4-BE49-F238E27FC236}">
                <a16:creationId xmlns:a16="http://schemas.microsoft.com/office/drawing/2014/main" id="{28ED024A-58A4-BA4E-8B5A-1E3255F693F9}"/>
              </a:ext>
            </a:extLst>
          </p:cNvPr>
          <p:cNvSpPr>
            <a:spLocks noGrp="1"/>
          </p:cNvSpPr>
          <p:nvPr>
            <p:ph type="body" sz="quarter" idx="23" hasCustomPrompt="1"/>
          </p:nvPr>
        </p:nvSpPr>
        <p:spPr>
          <a:xfrm>
            <a:off x="9027161" y="1423593"/>
            <a:ext cx="2564265" cy="466725"/>
          </a:xfrm>
        </p:spPr>
        <p:txBody>
          <a:bodyPr anchor="ctr">
            <a:normAutofit/>
          </a:bodyPr>
          <a:lstStyle>
            <a:lvl1pPr algn="ctr">
              <a:defRPr sz="2000">
                <a:solidFill>
                  <a:schemeClr val="bg1"/>
                </a:solidFill>
              </a:defRPr>
            </a:lvl1pPr>
          </a:lstStyle>
          <a:p>
            <a:pPr lvl="0"/>
            <a:r>
              <a:rPr lang="en-US" dirty="0"/>
              <a:t>Box 4 Title Here</a:t>
            </a:r>
          </a:p>
        </p:txBody>
      </p:sp>
      <p:sp>
        <p:nvSpPr>
          <p:cNvPr id="5" name="Text Placeholder 4">
            <a:extLst>
              <a:ext uri="{FF2B5EF4-FFF2-40B4-BE49-F238E27FC236}">
                <a16:creationId xmlns:a16="http://schemas.microsoft.com/office/drawing/2014/main" id="{B2B9560D-6C7D-F340-AA03-9816F64C641E}"/>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
        <p:nvSpPr>
          <p:cNvPr id="43" name="Title Placeholder 1">
            <a:extLst>
              <a:ext uri="{FF2B5EF4-FFF2-40B4-BE49-F238E27FC236}">
                <a16:creationId xmlns:a16="http://schemas.microsoft.com/office/drawing/2014/main" id="{536C39B6-00C2-514B-854E-C91781146E0B}"/>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spTree>
    <p:extLst>
      <p:ext uri="{BB962C8B-B14F-4D97-AF65-F5344CB8AC3E}">
        <p14:creationId xmlns:p14="http://schemas.microsoft.com/office/powerpoint/2010/main" val="303545719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Slide_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p:nvSpPr>
        <p:spPr>
          <a:xfrm>
            <a:off x="-169682" y="-65988"/>
            <a:ext cx="10199496" cy="70701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6081713" cy="947604"/>
          </a:xfrm>
        </p:spPr>
        <p:txBody>
          <a:bodyPr>
            <a:noAutofit/>
          </a:bodyPr>
          <a:lstStyle>
            <a:lvl1pPr marL="0" indent="0">
              <a:buNone/>
              <a:defRPr sz="55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New Section 6</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6081713" cy="556661"/>
          </a:xfrm>
        </p:spPr>
        <p:txBody>
          <a:bodyPr>
            <a:normAutofit/>
          </a:bodyPr>
          <a:lstStyle>
            <a:lvl1pPr marL="0" indent="0">
              <a:buNone/>
              <a:defRPr sz="2000">
                <a:solidFill>
                  <a:schemeClr val="accent6"/>
                </a:solidFill>
                <a:latin typeface="+mn-lt"/>
                <a:ea typeface="Roboto Light" panose="02000000000000000000" pitchFamily="2" charset="0"/>
                <a:cs typeface="Calibri" panose="020F0502020204030204" pitchFamily="34" charset="0"/>
              </a:defRPr>
            </a:lvl1pPr>
          </a:lstStyle>
          <a:p>
            <a:pPr lvl="0"/>
            <a:r>
              <a:rPr lang="en-US" dirty="0"/>
              <a:t>Subhead copy here Arial 20 Point</a:t>
            </a:r>
          </a:p>
        </p:txBody>
      </p:sp>
      <p:sp>
        <p:nvSpPr>
          <p:cNvPr id="67" name="Rectangle 66">
            <a:extLst>
              <a:ext uri="{FF2B5EF4-FFF2-40B4-BE49-F238E27FC236}">
                <a16:creationId xmlns:a16="http://schemas.microsoft.com/office/drawing/2014/main" id="{B6B3DECF-DECD-A94E-8508-259F13D7CDAE}"/>
              </a:ext>
            </a:extLst>
          </p:cNvPr>
          <p:cNvSpPr/>
          <p:nvPr/>
        </p:nvSpPr>
        <p:spPr>
          <a:xfrm rot="5400000" flipH="1">
            <a:off x="7233721" y="2796094"/>
            <a:ext cx="5797555"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Rectangle 52">
            <a:extLst>
              <a:ext uri="{FF2B5EF4-FFF2-40B4-BE49-F238E27FC236}">
                <a16:creationId xmlns:a16="http://schemas.microsoft.com/office/drawing/2014/main" id="{233E1CBB-5161-1141-99A2-686137D0D35E}"/>
              </a:ext>
            </a:extLst>
          </p:cNvPr>
          <p:cNvSpPr/>
          <p:nvPr/>
        </p:nvSpPr>
        <p:spPr>
          <a:xfrm>
            <a:off x="10029813" y="3428859"/>
            <a:ext cx="374088" cy="846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3B8AD3C3-C128-B54C-A3B8-3049588C1462}"/>
              </a:ext>
            </a:extLst>
          </p:cNvPr>
          <p:cNvSpPr/>
          <p:nvPr/>
        </p:nvSpPr>
        <p:spPr>
          <a:xfrm>
            <a:off x="917700" y="-1570214"/>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descr="A picture containing drawing, flower&#10;&#10;Description automatically generated">
            <a:extLst>
              <a:ext uri="{FF2B5EF4-FFF2-40B4-BE49-F238E27FC236}">
                <a16:creationId xmlns:a16="http://schemas.microsoft.com/office/drawing/2014/main" id="{93A50900-F03C-BB40-8715-756C5B7C1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705" y="-547099"/>
            <a:ext cx="881828" cy="3975958"/>
          </a:xfrm>
          <a:prstGeom prst="rect">
            <a:avLst/>
          </a:prstGeom>
        </p:spPr>
      </p:pic>
      <p:grpSp>
        <p:nvGrpSpPr>
          <p:cNvPr id="2" name="Group 1">
            <a:extLst>
              <a:ext uri="{FF2B5EF4-FFF2-40B4-BE49-F238E27FC236}">
                <a16:creationId xmlns:a16="http://schemas.microsoft.com/office/drawing/2014/main" id="{13DE3ED7-7025-C14D-9854-56DB9731006B}"/>
              </a:ext>
            </a:extLst>
          </p:cNvPr>
          <p:cNvGrpSpPr/>
          <p:nvPr/>
        </p:nvGrpSpPr>
        <p:grpSpPr>
          <a:xfrm>
            <a:off x="0" y="25904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137" name="Rectangle 136">
            <a:extLst>
              <a:ext uri="{FF2B5EF4-FFF2-40B4-BE49-F238E27FC236}">
                <a16:creationId xmlns:a16="http://schemas.microsoft.com/office/drawing/2014/main" id="{E87951C7-0E42-1446-AC3F-E1A5586AD25D}"/>
              </a:ext>
            </a:extLst>
          </p:cNvPr>
          <p:cNvSpPr/>
          <p:nvPr/>
        </p:nvSpPr>
        <p:spPr>
          <a:xfrm>
            <a:off x="10029813" y="1638125"/>
            <a:ext cx="881448" cy="176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Footer Placeholder 2">
            <a:extLst>
              <a:ext uri="{FF2B5EF4-FFF2-40B4-BE49-F238E27FC236}">
                <a16:creationId xmlns:a16="http://schemas.microsoft.com/office/drawing/2014/main" id="{5EBC415A-DC9D-A34B-A685-B80A61B48B0A}"/>
              </a:ext>
            </a:extLst>
          </p:cNvPr>
          <p:cNvSpPr>
            <a:spLocks noGrp="1"/>
          </p:cNvSpPr>
          <p:nvPr>
            <p:ph type="ftr" sz="quarter" idx="15"/>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311630368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ContentSlide_2Colum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4DD14C5-032A-D54B-899B-542A9CD9A5DD}"/>
              </a:ext>
            </a:extLst>
          </p:cNvPr>
          <p:cNvSpPr/>
          <p:nvPr/>
        </p:nvSpPr>
        <p:spPr>
          <a:xfrm>
            <a:off x="-1" y="0"/>
            <a:ext cx="1219200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grpSp>
        <p:nvGrpSpPr>
          <p:cNvPr id="3" name="Group 2">
            <a:extLst>
              <a:ext uri="{FF2B5EF4-FFF2-40B4-BE49-F238E27FC236}">
                <a16:creationId xmlns:a16="http://schemas.microsoft.com/office/drawing/2014/main" id="{7E1BC443-EA28-5341-87D8-22B41626A2C1}"/>
              </a:ext>
            </a:extLst>
          </p:cNvPr>
          <p:cNvGrpSpPr/>
          <p:nvPr/>
        </p:nvGrpSpPr>
        <p:grpSpPr>
          <a:xfrm>
            <a:off x="2469203" y="1310375"/>
            <a:ext cx="7253595" cy="5023189"/>
            <a:chOff x="594360" y="1561978"/>
            <a:chExt cx="7253595" cy="5023189"/>
          </a:xfrm>
        </p:grpSpPr>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561978"/>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4047" y="1561978"/>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5"/>
                <a:ext cx="3503905" cy="444200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2468300" y="1421011"/>
            <a:ext cx="3505200"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90" y="1423594"/>
            <a:ext cx="3505200" cy="466725"/>
          </a:xfrm>
        </p:spPr>
        <p:txBody>
          <a:bodyPr anchor="ctr">
            <a:normAutofit/>
          </a:bodyPr>
          <a:lstStyle>
            <a:lvl1pPr algn="ctr">
              <a:defRPr sz="2000">
                <a:solidFill>
                  <a:schemeClr val="bg1"/>
                </a:solidFill>
              </a:defRPr>
            </a:lvl1pPr>
          </a:lstStyle>
          <a:p>
            <a:pPr lvl="0"/>
            <a:r>
              <a:rPr lang="en-US" dirty="0"/>
              <a:t>Box 2 Title Here</a:t>
            </a:r>
          </a:p>
        </p:txBody>
      </p:sp>
      <p:sp>
        <p:nvSpPr>
          <p:cNvPr id="17" name="Text Placeholder 4">
            <a:extLst>
              <a:ext uri="{FF2B5EF4-FFF2-40B4-BE49-F238E27FC236}">
                <a16:creationId xmlns:a16="http://schemas.microsoft.com/office/drawing/2014/main" id="{41EE288B-B61E-0A48-8FF2-8246795B3217}"/>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
        <p:nvSpPr>
          <p:cNvPr id="23" name="Title Placeholder 1">
            <a:extLst>
              <a:ext uri="{FF2B5EF4-FFF2-40B4-BE49-F238E27FC236}">
                <a16:creationId xmlns:a16="http://schemas.microsoft.com/office/drawing/2014/main" id="{73644B9B-89C8-9446-8C9E-7238A8A25DA1}"/>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pic>
        <p:nvPicPr>
          <p:cNvPr id="2" name="Graphic 1">
            <a:extLst>
              <a:ext uri="{FF2B5EF4-FFF2-40B4-BE49-F238E27FC236}">
                <a16:creationId xmlns:a16="http://schemas.microsoft.com/office/drawing/2014/main" id="{9DCFFBCF-CC4D-761F-B99B-10EF557F92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623616"/>
            <a:ext cx="5674360" cy="245947"/>
          </a:xfrm>
          <a:prstGeom prst="rect">
            <a:avLst/>
          </a:prstGeom>
        </p:spPr>
      </p:pic>
      <p:sp>
        <p:nvSpPr>
          <p:cNvPr id="5" name="Slide Number Placeholder 5">
            <a:extLst>
              <a:ext uri="{FF2B5EF4-FFF2-40B4-BE49-F238E27FC236}">
                <a16:creationId xmlns:a16="http://schemas.microsoft.com/office/drawing/2014/main" id="{45C11D2F-8AC5-73FF-4C4C-1C39D2CDBA7F}"/>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B3A4BE9-B180-0ABC-2076-9CF864499E7E}"/>
              </a:ext>
            </a:extLst>
          </p:cNvPr>
          <p:cNvPicPr>
            <a:picLocks noChangeAspect="1"/>
          </p:cNvPicPr>
          <p:nvPr/>
        </p:nvPicPr>
        <p:blipFill>
          <a:blip r:embed="rId4"/>
          <a:stretch>
            <a:fillRect/>
          </a:stretch>
        </p:blipFill>
        <p:spPr>
          <a:xfrm>
            <a:off x="11653279" y="151334"/>
            <a:ext cx="366576" cy="293261"/>
          </a:xfrm>
          <a:prstGeom prst="rect">
            <a:avLst/>
          </a:prstGeom>
        </p:spPr>
      </p:pic>
      <p:sp>
        <p:nvSpPr>
          <p:cNvPr id="7" name="Slide Number Placeholder 5">
            <a:extLst>
              <a:ext uri="{FF2B5EF4-FFF2-40B4-BE49-F238E27FC236}">
                <a16:creationId xmlns:a16="http://schemas.microsoft.com/office/drawing/2014/main" id="{CCC8A8D4-4FAA-4ECF-92A0-747109F50673}"/>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accent1"/>
                </a:solidFill>
                <a:latin typeface="Arial" panose="020B0604020202020204" pitchFamily="34" charset="0"/>
                <a:cs typeface="Arial" panose="020B0604020202020204" pitchFamily="34" charset="0"/>
              </a:rPr>
              <a:t>@solarwinds</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805224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ContentSlide_2Column-W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36137DB-8C49-8342-AB9C-4BD4034A5578}"/>
              </a:ext>
            </a:extLst>
          </p:cNvPr>
          <p:cNvSpPr/>
          <p:nvPr/>
        </p:nvSpPr>
        <p:spPr>
          <a:xfrm>
            <a:off x="-1" y="0"/>
            <a:ext cx="1219200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grpSp>
        <p:nvGrpSpPr>
          <p:cNvPr id="34" name="Group 33">
            <a:extLst>
              <a:ext uri="{FF2B5EF4-FFF2-40B4-BE49-F238E27FC236}">
                <a16:creationId xmlns:a16="http://schemas.microsoft.com/office/drawing/2014/main" id="{3374F92C-E2C7-6B4C-827B-66CD2F7A3772}"/>
              </a:ext>
            </a:extLst>
          </p:cNvPr>
          <p:cNvGrpSpPr/>
          <p:nvPr/>
        </p:nvGrpSpPr>
        <p:grpSpPr>
          <a:xfrm>
            <a:off x="6218888" y="1310375"/>
            <a:ext cx="5378480" cy="4912271"/>
            <a:chOff x="534691" y="1728061"/>
            <a:chExt cx="3503908" cy="4912271"/>
          </a:xfrm>
        </p:grpSpPr>
        <p:sp>
          <p:nvSpPr>
            <p:cNvPr id="38" name="Rectangle 37">
              <a:extLst>
                <a:ext uri="{FF2B5EF4-FFF2-40B4-BE49-F238E27FC236}">
                  <a16:creationId xmlns:a16="http://schemas.microsoft.com/office/drawing/2014/main" id="{A7222F27-65B9-EB4D-AAF1-17821783CBEF}"/>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8E0A722F-E678-5A46-9A68-E1FBCF954E53}"/>
                </a:ext>
              </a:extLst>
            </p:cNvPr>
            <p:cNvSpPr/>
            <p:nvPr/>
          </p:nvSpPr>
          <p:spPr>
            <a:xfrm>
              <a:off x="534692" y="2309246"/>
              <a:ext cx="3503905" cy="4331086"/>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CAB925F1-26B2-9942-A0DE-ACD460613F1C}"/>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D41877FB-76A7-0241-BB3D-F9CA5D269D6F}"/>
              </a:ext>
            </a:extLst>
          </p:cNvPr>
          <p:cNvGrpSpPr/>
          <p:nvPr/>
        </p:nvGrpSpPr>
        <p:grpSpPr>
          <a:xfrm>
            <a:off x="593725" y="1310375"/>
            <a:ext cx="5379387" cy="4912271"/>
            <a:chOff x="534691" y="1728061"/>
            <a:chExt cx="3503908" cy="4912271"/>
          </a:xfrm>
        </p:grpSpPr>
        <p:sp>
          <p:nvSpPr>
            <p:cNvPr id="53" name="Rectangle 52">
              <a:extLst>
                <a:ext uri="{FF2B5EF4-FFF2-40B4-BE49-F238E27FC236}">
                  <a16:creationId xmlns:a16="http://schemas.microsoft.com/office/drawing/2014/main" id="{9654661E-DC9B-A940-9F17-3B26AB8D1EE0}"/>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1FF2C5D9-66A9-7247-8FFC-3BA061A66A26}"/>
                </a:ext>
              </a:extLst>
            </p:cNvPr>
            <p:cNvSpPr/>
            <p:nvPr/>
          </p:nvSpPr>
          <p:spPr>
            <a:xfrm>
              <a:off x="534692" y="2309245"/>
              <a:ext cx="3503905" cy="4331087"/>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2330729-48A5-114D-848C-887BC9C8A955}"/>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4" y="1424797"/>
            <a:ext cx="5379381"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81" y="1427380"/>
            <a:ext cx="5378475" cy="466725"/>
          </a:xfrm>
        </p:spPr>
        <p:txBody>
          <a:bodyPr anchor="ctr">
            <a:normAutofit/>
          </a:bodyPr>
          <a:lstStyle>
            <a:lvl1pPr algn="ctr">
              <a:defRPr sz="2000">
                <a:solidFill>
                  <a:schemeClr val="bg1"/>
                </a:solidFill>
              </a:defRPr>
            </a:lvl1pPr>
          </a:lstStyle>
          <a:p>
            <a:pPr lvl="0"/>
            <a:r>
              <a:rPr lang="en-US" dirty="0"/>
              <a:t>Box 2 Title Here</a:t>
            </a:r>
          </a:p>
        </p:txBody>
      </p:sp>
      <p:sp>
        <p:nvSpPr>
          <p:cNvPr id="17" name="Text Placeholder 4">
            <a:extLst>
              <a:ext uri="{FF2B5EF4-FFF2-40B4-BE49-F238E27FC236}">
                <a16:creationId xmlns:a16="http://schemas.microsoft.com/office/drawing/2014/main" id="{519EE001-0FFB-D641-9BE8-E10AFA601E8C}"/>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
        <p:nvSpPr>
          <p:cNvPr id="19" name="Title Placeholder 1">
            <a:extLst>
              <a:ext uri="{FF2B5EF4-FFF2-40B4-BE49-F238E27FC236}">
                <a16:creationId xmlns:a16="http://schemas.microsoft.com/office/drawing/2014/main" id="{E758B62F-9890-C94F-89C3-28BFBD153532}"/>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pic>
        <p:nvPicPr>
          <p:cNvPr id="2" name="Graphic 1">
            <a:extLst>
              <a:ext uri="{FF2B5EF4-FFF2-40B4-BE49-F238E27FC236}">
                <a16:creationId xmlns:a16="http://schemas.microsoft.com/office/drawing/2014/main" id="{A5C198A9-9835-BB9C-12CF-22B0C68F95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623616"/>
            <a:ext cx="5674360" cy="245947"/>
          </a:xfrm>
          <a:prstGeom prst="rect">
            <a:avLst/>
          </a:prstGeom>
        </p:spPr>
      </p:pic>
      <p:sp>
        <p:nvSpPr>
          <p:cNvPr id="3" name="Slide Number Placeholder 5">
            <a:extLst>
              <a:ext uri="{FF2B5EF4-FFF2-40B4-BE49-F238E27FC236}">
                <a16:creationId xmlns:a16="http://schemas.microsoft.com/office/drawing/2014/main" id="{EA2C0C44-966A-EC9E-2842-8E316ADFACDF}"/>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831BBCA-6E2F-B228-FF1F-889DADE405E3}"/>
              </a:ext>
            </a:extLst>
          </p:cNvPr>
          <p:cNvPicPr>
            <a:picLocks noChangeAspect="1"/>
          </p:cNvPicPr>
          <p:nvPr/>
        </p:nvPicPr>
        <p:blipFill>
          <a:blip r:embed="rId4"/>
          <a:stretch>
            <a:fillRect/>
          </a:stretch>
        </p:blipFill>
        <p:spPr>
          <a:xfrm>
            <a:off x="11653279" y="151334"/>
            <a:ext cx="366576" cy="293261"/>
          </a:xfrm>
          <a:prstGeom prst="rect">
            <a:avLst/>
          </a:prstGeom>
        </p:spPr>
      </p:pic>
      <p:sp>
        <p:nvSpPr>
          <p:cNvPr id="5" name="Slide Number Placeholder 5">
            <a:extLst>
              <a:ext uri="{FF2B5EF4-FFF2-40B4-BE49-F238E27FC236}">
                <a16:creationId xmlns:a16="http://schemas.microsoft.com/office/drawing/2014/main" id="{B50EA788-D023-2E29-ECF5-195FBDB32649}"/>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accent1"/>
                </a:solidFill>
                <a:latin typeface="Arial" panose="020B0604020202020204" pitchFamily="34" charset="0"/>
                <a:cs typeface="Arial" panose="020B0604020202020204" pitchFamily="34" charset="0"/>
              </a:rPr>
              <a:t>@solarwinds</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14978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ContentSlide_3Colum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3BD0778-4FD8-074C-A954-6E594E4971B2}"/>
              </a:ext>
            </a:extLst>
          </p:cNvPr>
          <p:cNvSpPr/>
          <p:nvPr/>
        </p:nvSpPr>
        <p:spPr>
          <a:xfrm>
            <a:off x="1" y="-1"/>
            <a:ext cx="12192000" cy="6858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grpSp>
        <p:nvGrpSpPr>
          <p:cNvPr id="4" name="Group 3">
            <a:extLst>
              <a:ext uri="{FF2B5EF4-FFF2-40B4-BE49-F238E27FC236}">
                <a16:creationId xmlns:a16="http://schemas.microsoft.com/office/drawing/2014/main" id="{778F15C6-B4FB-CA4B-8BC9-362228279C44}"/>
              </a:ext>
            </a:extLst>
          </p:cNvPr>
          <p:cNvGrpSpPr/>
          <p:nvPr/>
        </p:nvGrpSpPr>
        <p:grpSpPr>
          <a:xfrm>
            <a:off x="594089" y="1310375"/>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2" name="Group 41">
            <a:extLst>
              <a:ext uri="{FF2B5EF4-FFF2-40B4-BE49-F238E27FC236}">
                <a16:creationId xmlns:a16="http://schemas.microsoft.com/office/drawing/2014/main" id="{BE938660-CC41-CC43-A3CD-27D844F9F78E}"/>
              </a:ext>
            </a:extLst>
          </p:cNvPr>
          <p:cNvGrpSpPr/>
          <p:nvPr/>
        </p:nvGrpSpPr>
        <p:grpSpPr>
          <a:xfrm>
            <a:off x="8093460" y="1310375"/>
            <a:ext cx="3503908" cy="5023189"/>
            <a:chOff x="534691" y="1728061"/>
            <a:chExt cx="3503908" cy="5023189"/>
          </a:xfrm>
        </p:grpSpPr>
        <p:sp>
          <p:nvSpPr>
            <p:cNvPr id="43" name="Rectangle 42">
              <a:extLst>
                <a:ext uri="{FF2B5EF4-FFF2-40B4-BE49-F238E27FC236}">
                  <a16:creationId xmlns:a16="http://schemas.microsoft.com/office/drawing/2014/main" id="{07AE00F4-6A7E-3A43-B4F1-E2CE816FC0F1}"/>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FC2D996C-EE8D-2045-A814-320F0BD42658}"/>
                </a:ext>
              </a:extLst>
            </p:cNvPr>
            <p:cNvSpPr/>
            <p:nvPr/>
          </p:nvSpPr>
          <p:spPr>
            <a:xfrm>
              <a:off x="534692" y="2309246"/>
              <a:ext cx="3503905" cy="4442004"/>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85EF156-94D3-6D48-AA60-410E8001C8AB}"/>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p:nvGrpSpPr>
        <p:grpSpPr>
          <a:xfrm>
            <a:off x="4343776" y="1310375"/>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6"/>
              <a:ext cx="3503905" cy="4442004"/>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2" y="1443034"/>
            <a:ext cx="3505200"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4344312" y="1445617"/>
            <a:ext cx="3505200" cy="466725"/>
          </a:xfrm>
        </p:spPr>
        <p:txBody>
          <a:bodyPr anchor="ctr">
            <a:normAutofit/>
          </a:bodyPr>
          <a:lstStyle>
            <a:lvl1pPr algn="ctr">
              <a:defRPr sz="2000">
                <a:solidFill>
                  <a:schemeClr val="bg1"/>
                </a:solidFill>
              </a:defRPr>
            </a:lvl1pPr>
          </a:lstStyle>
          <a:p>
            <a:pPr lvl="0"/>
            <a:r>
              <a:rPr lang="en-US" dirty="0"/>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8092165" y="1443034"/>
            <a:ext cx="3505200" cy="466725"/>
          </a:xfrm>
        </p:spPr>
        <p:txBody>
          <a:bodyPr anchor="ctr">
            <a:normAutofit/>
          </a:bodyPr>
          <a:lstStyle>
            <a:lvl1pPr algn="ctr">
              <a:defRPr sz="2000">
                <a:solidFill>
                  <a:schemeClr val="bg1"/>
                </a:solidFill>
              </a:defRPr>
            </a:lvl1pPr>
          </a:lstStyle>
          <a:p>
            <a:pPr lvl="0"/>
            <a:r>
              <a:rPr lang="en-US" dirty="0"/>
              <a:t>Box 3 Title Here</a:t>
            </a:r>
          </a:p>
        </p:txBody>
      </p:sp>
      <p:sp>
        <p:nvSpPr>
          <p:cNvPr id="24" name="Text Placeholder 4">
            <a:extLst>
              <a:ext uri="{FF2B5EF4-FFF2-40B4-BE49-F238E27FC236}">
                <a16:creationId xmlns:a16="http://schemas.microsoft.com/office/drawing/2014/main" id="{499B7006-124F-0B4C-82FB-114749063F30}"/>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
        <p:nvSpPr>
          <p:cNvPr id="26" name="Title Placeholder 1">
            <a:extLst>
              <a:ext uri="{FF2B5EF4-FFF2-40B4-BE49-F238E27FC236}">
                <a16:creationId xmlns:a16="http://schemas.microsoft.com/office/drawing/2014/main" id="{B8FD3AE3-965C-B64F-8226-4400EBADFBC5}"/>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pic>
        <p:nvPicPr>
          <p:cNvPr id="2" name="Graphic 1">
            <a:extLst>
              <a:ext uri="{FF2B5EF4-FFF2-40B4-BE49-F238E27FC236}">
                <a16:creationId xmlns:a16="http://schemas.microsoft.com/office/drawing/2014/main" id="{0A59436D-2BB8-08AC-CD60-9B0BE18584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623616"/>
            <a:ext cx="5674360" cy="245947"/>
          </a:xfrm>
          <a:prstGeom prst="rect">
            <a:avLst/>
          </a:prstGeom>
        </p:spPr>
      </p:pic>
      <p:sp>
        <p:nvSpPr>
          <p:cNvPr id="3" name="Slide Number Placeholder 5">
            <a:extLst>
              <a:ext uri="{FF2B5EF4-FFF2-40B4-BE49-F238E27FC236}">
                <a16:creationId xmlns:a16="http://schemas.microsoft.com/office/drawing/2014/main" id="{884298DC-694C-6881-377C-B1750259BE77}"/>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8538994-72FA-60CD-6E68-D34C55FBF596}"/>
              </a:ext>
            </a:extLst>
          </p:cNvPr>
          <p:cNvPicPr>
            <a:picLocks noChangeAspect="1"/>
          </p:cNvPicPr>
          <p:nvPr/>
        </p:nvPicPr>
        <p:blipFill>
          <a:blip r:embed="rId4"/>
          <a:stretch>
            <a:fillRect/>
          </a:stretch>
        </p:blipFill>
        <p:spPr>
          <a:xfrm>
            <a:off x="11653279" y="151334"/>
            <a:ext cx="366576" cy="293261"/>
          </a:xfrm>
          <a:prstGeom prst="rect">
            <a:avLst/>
          </a:prstGeom>
        </p:spPr>
      </p:pic>
      <p:sp>
        <p:nvSpPr>
          <p:cNvPr id="6" name="Slide Number Placeholder 5">
            <a:extLst>
              <a:ext uri="{FF2B5EF4-FFF2-40B4-BE49-F238E27FC236}">
                <a16:creationId xmlns:a16="http://schemas.microsoft.com/office/drawing/2014/main" id="{7FF81C03-3435-48F0-8595-7BA54130D016}"/>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accent1"/>
                </a:solidFill>
                <a:latin typeface="Arial" panose="020B0604020202020204" pitchFamily="34" charset="0"/>
                <a:cs typeface="Arial" panose="020B0604020202020204" pitchFamily="34" charset="0"/>
              </a:rPr>
              <a:t>@solarwinds</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443889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ContentSlide_4Column">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3006C-96B5-DC48-94F4-E45C4BBC4C35}"/>
              </a:ext>
            </a:extLst>
          </p:cNvPr>
          <p:cNvSpPr/>
          <p:nvPr/>
        </p:nvSpPr>
        <p:spPr>
          <a:xfrm>
            <a:off x="-1" y="0"/>
            <a:ext cx="1219200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grpSp>
        <p:nvGrpSpPr>
          <p:cNvPr id="4" name="Group 3">
            <a:extLst>
              <a:ext uri="{FF2B5EF4-FFF2-40B4-BE49-F238E27FC236}">
                <a16:creationId xmlns:a16="http://schemas.microsoft.com/office/drawing/2014/main" id="{778F15C6-B4FB-CA4B-8BC9-362228279C44}"/>
              </a:ext>
            </a:extLst>
          </p:cNvPr>
          <p:cNvGrpSpPr/>
          <p:nvPr/>
        </p:nvGrpSpPr>
        <p:grpSpPr>
          <a:xfrm>
            <a:off x="594360" y="1310375"/>
            <a:ext cx="2564267" cy="5009743"/>
            <a:chOff x="534691" y="1728061"/>
            <a:chExt cx="3503908" cy="5009743"/>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4428558"/>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ED36CB6C-2891-5345-A975-D43C1992AA54}"/>
              </a:ext>
            </a:extLst>
          </p:cNvPr>
          <p:cNvGrpSpPr/>
          <p:nvPr/>
        </p:nvGrpSpPr>
        <p:grpSpPr>
          <a:xfrm>
            <a:off x="3405294" y="1310375"/>
            <a:ext cx="2564267" cy="5009741"/>
            <a:chOff x="534691" y="1728061"/>
            <a:chExt cx="3503908" cy="5009741"/>
          </a:xfrm>
        </p:grpSpPr>
        <p:sp>
          <p:nvSpPr>
            <p:cNvPr id="29" name="Rectangle 28">
              <a:extLst>
                <a:ext uri="{FF2B5EF4-FFF2-40B4-BE49-F238E27FC236}">
                  <a16:creationId xmlns:a16="http://schemas.microsoft.com/office/drawing/2014/main" id="{533BD54E-8598-064B-978D-13A9ADB595A1}"/>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0725E7E6-0BAF-7240-A1DE-DB60E49010AF}"/>
                </a:ext>
              </a:extLst>
            </p:cNvPr>
            <p:cNvSpPr/>
            <p:nvPr/>
          </p:nvSpPr>
          <p:spPr>
            <a:xfrm>
              <a:off x="534692" y="2309245"/>
              <a:ext cx="3503905" cy="4428557"/>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93C3E6AF-F231-2047-A077-E2A1A4B0E8A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0DA241D2-7889-3748-AD73-C1E75D920B57}"/>
              </a:ext>
            </a:extLst>
          </p:cNvPr>
          <p:cNvGrpSpPr/>
          <p:nvPr/>
        </p:nvGrpSpPr>
        <p:grpSpPr>
          <a:xfrm>
            <a:off x="6216228" y="1310375"/>
            <a:ext cx="2564267" cy="5009741"/>
            <a:chOff x="534691" y="1728061"/>
            <a:chExt cx="3503908" cy="5009741"/>
          </a:xfrm>
        </p:grpSpPr>
        <p:sp>
          <p:nvSpPr>
            <p:cNvPr id="33" name="Rectangle 32">
              <a:extLst>
                <a:ext uri="{FF2B5EF4-FFF2-40B4-BE49-F238E27FC236}">
                  <a16:creationId xmlns:a16="http://schemas.microsoft.com/office/drawing/2014/main" id="{36C7DFC8-2AF0-7F46-9759-226B46F4661E}"/>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CD0E58D8-26BB-2E42-AE37-DBDB2F34534F}"/>
                </a:ext>
              </a:extLst>
            </p:cNvPr>
            <p:cNvSpPr/>
            <p:nvPr/>
          </p:nvSpPr>
          <p:spPr>
            <a:xfrm>
              <a:off x="534692" y="2309246"/>
              <a:ext cx="3503905" cy="4428556"/>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7A2D6F13-1578-BA43-93A2-9659D093F64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A38A6F6C-AB4B-8549-AF79-9AE164133668}"/>
              </a:ext>
            </a:extLst>
          </p:cNvPr>
          <p:cNvGrpSpPr/>
          <p:nvPr/>
        </p:nvGrpSpPr>
        <p:grpSpPr>
          <a:xfrm>
            <a:off x="9027163" y="1310375"/>
            <a:ext cx="2564267" cy="5009741"/>
            <a:chOff x="534691" y="1728061"/>
            <a:chExt cx="3503908" cy="5009741"/>
          </a:xfrm>
        </p:grpSpPr>
        <p:sp>
          <p:nvSpPr>
            <p:cNvPr id="41" name="Rectangle 40">
              <a:extLst>
                <a:ext uri="{FF2B5EF4-FFF2-40B4-BE49-F238E27FC236}">
                  <a16:creationId xmlns:a16="http://schemas.microsoft.com/office/drawing/2014/main" id="{4F9CE042-DC19-614D-A47A-4BB8189A3423}"/>
                </a:ext>
              </a:extLst>
            </p:cNvPr>
            <p:cNvSpPr/>
            <p:nvPr/>
          </p:nvSpPr>
          <p:spPr>
            <a:xfrm rot="5400000">
              <a:off x="2229366" y="33387"/>
              <a:ext cx="114560" cy="3503907"/>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46BE3962-7A3F-7A41-87F8-1C5046D1EC18}"/>
                </a:ext>
              </a:extLst>
            </p:cNvPr>
            <p:cNvSpPr/>
            <p:nvPr/>
          </p:nvSpPr>
          <p:spPr>
            <a:xfrm>
              <a:off x="534692" y="2309246"/>
              <a:ext cx="3503905" cy="4428556"/>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09FC6C3-95E0-D54C-894F-E4C0D95A0E2D}"/>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5" y="1423593"/>
            <a:ext cx="2564265" cy="466725"/>
          </a:xfrm>
        </p:spPr>
        <p:txBody>
          <a:bodyPr anchor="ctr">
            <a:normAutofit/>
          </a:bodyPr>
          <a:lstStyle>
            <a:lvl1pPr algn="ctr">
              <a:defRPr sz="2000">
                <a:solidFill>
                  <a:schemeClr val="bg1"/>
                </a:solidFill>
              </a:defRPr>
            </a:lvl1pPr>
          </a:lstStyle>
          <a:p>
            <a:pPr lvl="0"/>
            <a:r>
              <a:rPr lang="en-US" dirty="0"/>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3400641" y="1426176"/>
            <a:ext cx="2564265" cy="466725"/>
          </a:xfrm>
        </p:spPr>
        <p:txBody>
          <a:bodyPr anchor="ctr">
            <a:normAutofit/>
          </a:bodyPr>
          <a:lstStyle>
            <a:lvl1pPr algn="ctr">
              <a:defRPr sz="2000">
                <a:solidFill>
                  <a:schemeClr val="bg1"/>
                </a:solidFill>
              </a:defRPr>
            </a:lvl1pPr>
          </a:lstStyle>
          <a:p>
            <a:pPr lvl="0"/>
            <a:r>
              <a:rPr lang="en-US" dirty="0"/>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6213901" y="1423593"/>
            <a:ext cx="2564265" cy="466725"/>
          </a:xfrm>
        </p:spPr>
        <p:txBody>
          <a:bodyPr anchor="ctr">
            <a:normAutofit/>
          </a:bodyPr>
          <a:lstStyle>
            <a:lvl1pPr algn="ctr">
              <a:defRPr sz="2000">
                <a:solidFill>
                  <a:schemeClr val="bg1"/>
                </a:solidFill>
              </a:defRPr>
            </a:lvl1pPr>
          </a:lstStyle>
          <a:p>
            <a:pPr lvl="0"/>
            <a:r>
              <a:rPr lang="en-US" dirty="0"/>
              <a:t>Box 3 Title Here</a:t>
            </a:r>
          </a:p>
        </p:txBody>
      </p:sp>
      <p:sp>
        <p:nvSpPr>
          <p:cNvPr id="54" name="Text Placeholder 7">
            <a:extLst>
              <a:ext uri="{FF2B5EF4-FFF2-40B4-BE49-F238E27FC236}">
                <a16:creationId xmlns:a16="http://schemas.microsoft.com/office/drawing/2014/main" id="{28ED024A-58A4-BA4E-8B5A-1E3255F693F9}"/>
              </a:ext>
            </a:extLst>
          </p:cNvPr>
          <p:cNvSpPr>
            <a:spLocks noGrp="1"/>
          </p:cNvSpPr>
          <p:nvPr>
            <p:ph type="body" sz="quarter" idx="23" hasCustomPrompt="1"/>
          </p:nvPr>
        </p:nvSpPr>
        <p:spPr>
          <a:xfrm>
            <a:off x="9027161" y="1423593"/>
            <a:ext cx="2564265" cy="466725"/>
          </a:xfrm>
        </p:spPr>
        <p:txBody>
          <a:bodyPr anchor="ctr">
            <a:normAutofit/>
          </a:bodyPr>
          <a:lstStyle>
            <a:lvl1pPr algn="ctr">
              <a:defRPr sz="2000">
                <a:solidFill>
                  <a:schemeClr val="bg1"/>
                </a:solidFill>
              </a:defRPr>
            </a:lvl1pPr>
          </a:lstStyle>
          <a:p>
            <a:pPr lvl="0"/>
            <a:r>
              <a:rPr lang="en-US" dirty="0"/>
              <a:t>Box 4 Title Here</a:t>
            </a:r>
          </a:p>
        </p:txBody>
      </p:sp>
      <p:sp>
        <p:nvSpPr>
          <p:cNvPr id="5" name="Text Placeholder 4">
            <a:extLst>
              <a:ext uri="{FF2B5EF4-FFF2-40B4-BE49-F238E27FC236}">
                <a16:creationId xmlns:a16="http://schemas.microsoft.com/office/drawing/2014/main" id="{B2B9560D-6C7D-F340-AA03-9816F64C641E}"/>
              </a:ext>
            </a:extLst>
          </p:cNvPr>
          <p:cNvSpPr>
            <a:spLocks noGrp="1"/>
          </p:cNvSpPr>
          <p:nvPr>
            <p:ph type="body" sz="quarter" idx="26" hasCustomPrompt="1"/>
          </p:nvPr>
        </p:nvSpPr>
        <p:spPr>
          <a:xfrm>
            <a:off x="291995" y="754112"/>
            <a:ext cx="11361738" cy="304800"/>
          </a:xfrm>
        </p:spPr>
        <p:txBody>
          <a:bodyPr>
            <a:noAutofit/>
          </a:bodyPr>
          <a:lstStyle>
            <a:lvl1pPr>
              <a:defRPr sz="1600">
                <a:solidFill>
                  <a:srgbClr val="888888"/>
                </a:solidFill>
              </a:defRPr>
            </a:lvl1pPr>
            <a:lvl2pPr>
              <a:defRPr sz="1800"/>
            </a:lvl2pPr>
            <a:lvl3pPr>
              <a:defRPr sz="1800"/>
            </a:lvl3pPr>
            <a:lvl4pPr>
              <a:defRPr sz="1800"/>
            </a:lvl4pPr>
            <a:lvl5pPr>
              <a:defRPr sz="1800"/>
            </a:lvl5pPr>
          </a:lstStyle>
          <a:p>
            <a:pPr lvl="0"/>
            <a:r>
              <a:rPr lang="en-US" dirty="0"/>
              <a:t>Subhead sits here</a:t>
            </a:r>
          </a:p>
        </p:txBody>
      </p:sp>
      <p:sp>
        <p:nvSpPr>
          <p:cNvPr id="27" name="Title Placeholder 1">
            <a:extLst>
              <a:ext uri="{FF2B5EF4-FFF2-40B4-BE49-F238E27FC236}">
                <a16:creationId xmlns:a16="http://schemas.microsoft.com/office/drawing/2014/main" id="{1CA2DFD5-5C01-3642-8A59-3EA18D1159CF}"/>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Arial" panose="020B0604020202020204" pitchFamily="34" charset="0"/>
                <a:ea typeface="Roboto" panose="02000000000000000000" pitchFamily="2" charset="0"/>
                <a:cs typeface="Arial" panose="020B0604020202020204" pitchFamily="34" charset="0"/>
              </a:defRPr>
            </a:lvl1pPr>
          </a:lstStyle>
          <a:p>
            <a:r>
              <a:rPr lang="en-US" dirty="0"/>
              <a:t>Slide Title Here</a:t>
            </a:r>
          </a:p>
        </p:txBody>
      </p:sp>
      <p:pic>
        <p:nvPicPr>
          <p:cNvPr id="2" name="Graphic 1">
            <a:extLst>
              <a:ext uri="{FF2B5EF4-FFF2-40B4-BE49-F238E27FC236}">
                <a16:creationId xmlns:a16="http://schemas.microsoft.com/office/drawing/2014/main" id="{1AEAB1E3-DB23-268B-F9C8-8599B4E922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623616"/>
            <a:ext cx="5674360" cy="245947"/>
          </a:xfrm>
          <a:prstGeom prst="rect">
            <a:avLst/>
          </a:prstGeom>
        </p:spPr>
      </p:pic>
      <p:sp>
        <p:nvSpPr>
          <p:cNvPr id="3" name="Slide Number Placeholder 5">
            <a:extLst>
              <a:ext uri="{FF2B5EF4-FFF2-40B4-BE49-F238E27FC236}">
                <a16:creationId xmlns:a16="http://schemas.microsoft.com/office/drawing/2014/main" id="{B05ADE19-532C-8913-4126-3086021A6A86}"/>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325258E-9AF0-F59F-2116-D074BB33926E}"/>
              </a:ext>
            </a:extLst>
          </p:cNvPr>
          <p:cNvPicPr>
            <a:picLocks noChangeAspect="1"/>
          </p:cNvPicPr>
          <p:nvPr/>
        </p:nvPicPr>
        <p:blipFill>
          <a:blip r:embed="rId4"/>
          <a:stretch>
            <a:fillRect/>
          </a:stretch>
        </p:blipFill>
        <p:spPr>
          <a:xfrm>
            <a:off x="11653279" y="151334"/>
            <a:ext cx="366576" cy="293261"/>
          </a:xfrm>
          <a:prstGeom prst="rect">
            <a:avLst/>
          </a:prstGeom>
        </p:spPr>
      </p:pic>
      <p:sp>
        <p:nvSpPr>
          <p:cNvPr id="7" name="Slide Number Placeholder 5">
            <a:extLst>
              <a:ext uri="{FF2B5EF4-FFF2-40B4-BE49-F238E27FC236}">
                <a16:creationId xmlns:a16="http://schemas.microsoft.com/office/drawing/2014/main" id="{5D3596AD-A72C-B436-81D5-B1B52879277D}"/>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accent1"/>
                </a:solidFill>
                <a:latin typeface="Arial" panose="020B0604020202020204" pitchFamily="34" charset="0"/>
                <a:cs typeface="Arial" panose="020B0604020202020204" pitchFamily="34" charset="0"/>
              </a:rPr>
              <a:t>@solarwinds</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291214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pyright_Star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FE972-7C14-604D-95E6-F5D5AECFA67B}"/>
              </a:ext>
            </a:extLst>
          </p:cNvPr>
          <p:cNvSpPr txBox="1"/>
          <p:nvPr/>
        </p:nvSpPr>
        <p:spPr>
          <a:xfrm>
            <a:off x="3376803" y="1701668"/>
            <a:ext cx="5438394" cy="3730317"/>
          </a:xfrm>
          <a:prstGeom prst="rect">
            <a:avLst/>
          </a:prstGeom>
          <a:noFill/>
        </p:spPr>
        <p:txBody>
          <a:bodyPr wrap="square" rtlCol="0">
            <a:spAutoFit/>
          </a:bodyPr>
          <a:lstStyle/>
          <a:p>
            <a:pPr marL="0" marR="0" lvl="0" indent="0" algn="ctr" defTabSz="914400" rtl="0" eaLnBrk="1" fontAlgn="auto" latinLnBrk="0" hangingPunct="1">
              <a:lnSpc>
                <a:spcPts val="2200"/>
              </a:lnSpc>
              <a:spcBef>
                <a:spcPts val="1000"/>
              </a:spcBef>
              <a:spcAft>
                <a:spcPts val="0"/>
              </a:spcAft>
              <a:buClrTx/>
              <a:buSzTx/>
              <a:buFontTx/>
              <a:buNone/>
              <a:tabLst/>
              <a:defRPr/>
            </a:pPr>
            <a:r>
              <a:rPr lang="en-US" sz="1400" dirty="0">
                <a:solidFill>
                  <a:schemeClr val="accent5"/>
                </a:solidFill>
                <a:latin typeface="Arial" panose="020B0604020202020204" pitchFamily="34" charset="0"/>
                <a:ea typeface="Arial"/>
                <a:cs typeface="Arial" panose="020B0604020202020204" pitchFamily="34" charset="0"/>
                <a:sym typeface="Arial"/>
              </a:rPr>
              <a:t>This presentation contains forward-looking statements regarding future product plans and development efforts. SolarWinds considers various features and functionality prior to any final generally available release. Information in this presentation regarding future features and functionality is not and should not be interpreted as a commitment from SolarWinds that it will deliver any specific feature or functionality in the future or, if it delivers such feature or functionality, any time frame when that feature or functionality will be delivered. All information is based upon current product interests, and product plans and priorities can change at any time. SolarWinds undertakes no obligation to update any forward-looking statements regarding future product plans and development efforts if product plans or priorities change.</a:t>
            </a:r>
            <a:endParaRPr lang="en-US" sz="1400" dirty="0">
              <a:solidFill>
                <a:schemeClr val="accent5"/>
              </a:solidFill>
              <a:latin typeface="Arial" panose="020B0604020202020204" pitchFamily="34" charset="0"/>
              <a:ea typeface="Open Sans" charset="0"/>
              <a:cs typeface="Arial" panose="020B0604020202020204" pitchFamily="34" charset="0"/>
              <a:sym typeface="Arial"/>
            </a:endParaRPr>
          </a:p>
        </p:txBody>
      </p:sp>
      <p:sp>
        <p:nvSpPr>
          <p:cNvPr id="32" name="Oval 31">
            <a:extLst>
              <a:ext uri="{FF2B5EF4-FFF2-40B4-BE49-F238E27FC236}">
                <a16:creationId xmlns:a16="http://schemas.microsoft.com/office/drawing/2014/main" id="{FE83EC8B-6B7A-2841-BF46-0153543F2A1C}"/>
              </a:ext>
            </a:extLst>
          </p:cNvPr>
          <p:cNvSpPr/>
          <p:nvPr/>
        </p:nvSpPr>
        <p:spPr>
          <a:xfrm>
            <a:off x="-2936196" y="-3345106"/>
            <a:ext cx="6065837" cy="6065837"/>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2227A56-FF96-4E42-B0E6-4DF28EC25BB8}"/>
              </a:ext>
            </a:extLst>
          </p:cNvPr>
          <p:cNvSpPr/>
          <p:nvPr/>
        </p:nvSpPr>
        <p:spPr>
          <a:xfrm>
            <a:off x="0" y="4266777"/>
            <a:ext cx="132522"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71923C2C-DA1C-6842-B506-F574920FD6E1}"/>
              </a:ext>
            </a:extLst>
          </p:cNvPr>
          <p:cNvSpPr/>
          <p:nvPr/>
        </p:nvSpPr>
        <p:spPr>
          <a:xfrm rot="21368041">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FD551621-300E-E245-B1CA-80DA8B1062F4}"/>
              </a:ext>
            </a:extLst>
          </p:cNvPr>
          <p:cNvSpPr/>
          <p:nvPr/>
        </p:nvSpPr>
        <p:spPr>
          <a:xfrm rot="5400000">
            <a:off x="9196137" y="6290378"/>
            <a:ext cx="257339" cy="877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99C9A3AF-06E4-6780-1146-8D82AE31F883}"/>
              </a:ext>
            </a:extLst>
          </p:cNvPr>
          <p:cNvPicPr>
            <a:picLocks noChangeAspect="1"/>
          </p:cNvPicPr>
          <p:nvPr/>
        </p:nvPicPr>
        <p:blipFill rotWithShape="1">
          <a:blip r:embed="rId2"/>
          <a:srcRect l="62445" t="-34486" b="-1"/>
          <a:stretch/>
        </p:blipFill>
        <p:spPr>
          <a:xfrm>
            <a:off x="7085289" y="-136459"/>
            <a:ext cx="1977072" cy="532151"/>
          </a:xfrm>
          <a:prstGeom prst="rect">
            <a:avLst/>
          </a:prstGeom>
        </p:spPr>
      </p:pic>
      <p:pic>
        <p:nvPicPr>
          <p:cNvPr id="5" name="Picture 4">
            <a:extLst>
              <a:ext uri="{FF2B5EF4-FFF2-40B4-BE49-F238E27FC236}">
                <a16:creationId xmlns:a16="http://schemas.microsoft.com/office/drawing/2014/main" id="{736217D7-0F92-DF84-D65A-66926F171C45}"/>
              </a:ext>
            </a:extLst>
          </p:cNvPr>
          <p:cNvPicPr>
            <a:picLocks noChangeAspect="1"/>
          </p:cNvPicPr>
          <p:nvPr/>
        </p:nvPicPr>
        <p:blipFill rotWithShape="1">
          <a:blip r:embed="rId2"/>
          <a:srcRect r="81133"/>
          <a:stretch/>
        </p:blipFill>
        <p:spPr>
          <a:xfrm>
            <a:off x="5707586" y="0"/>
            <a:ext cx="993251" cy="395692"/>
          </a:xfrm>
          <a:prstGeom prst="rect">
            <a:avLst/>
          </a:prstGeom>
        </p:spPr>
      </p:pic>
    </p:spTree>
    <p:extLst>
      <p:ext uri="{BB962C8B-B14F-4D97-AF65-F5344CB8AC3E}">
        <p14:creationId xmlns:p14="http://schemas.microsoft.com/office/powerpoint/2010/main" val="76330826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pyright_En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5EB6B8C4-4E48-F849-A021-FA81141C31F2}"/>
              </a:ext>
            </a:extLst>
          </p:cNvPr>
          <p:cNvSpPr/>
          <p:nvPr/>
        </p:nvSpPr>
        <p:spPr>
          <a:xfrm>
            <a:off x="-2936196" y="-3345106"/>
            <a:ext cx="6065837" cy="6065837"/>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0C46DEB4-F849-1D43-8965-908E309F5DD6}"/>
              </a:ext>
            </a:extLst>
          </p:cNvPr>
          <p:cNvSpPr/>
          <p:nvPr/>
        </p:nvSpPr>
        <p:spPr>
          <a:xfrm>
            <a:off x="0" y="4266777"/>
            <a:ext cx="132522"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A838929C-99D2-7D47-B68C-D4C1792331A0}"/>
              </a:ext>
            </a:extLst>
          </p:cNvPr>
          <p:cNvSpPr/>
          <p:nvPr/>
        </p:nvSpPr>
        <p:spPr>
          <a:xfrm rot="21368041">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6669CEB5-7498-1541-9EA6-09B2C0C9CC96}"/>
              </a:ext>
            </a:extLst>
          </p:cNvPr>
          <p:cNvSpPr/>
          <p:nvPr/>
        </p:nvSpPr>
        <p:spPr>
          <a:xfrm rot="5400000">
            <a:off x="9196137" y="6290378"/>
            <a:ext cx="257339" cy="877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C47F7FB9-D16F-1D4E-B0D0-46397F9E4BB8}"/>
              </a:ext>
            </a:extLst>
          </p:cNvPr>
          <p:cNvSpPr txBox="1"/>
          <p:nvPr/>
        </p:nvSpPr>
        <p:spPr>
          <a:xfrm>
            <a:off x="3376803" y="1701668"/>
            <a:ext cx="5438394" cy="2601803"/>
          </a:xfrm>
          <a:prstGeom prst="rect">
            <a:avLst/>
          </a:prstGeom>
          <a:noFill/>
        </p:spPr>
        <p:txBody>
          <a:bodyPr wrap="square" rtlCol="0">
            <a:spAutoFit/>
          </a:bodyPr>
          <a:lstStyle/>
          <a:p>
            <a:pPr algn="ctr">
              <a:lnSpc>
                <a:spcPts val="2200"/>
              </a:lnSpc>
              <a:spcBef>
                <a:spcPts val="1000"/>
              </a:spcBef>
            </a:pPr>
            <a:r>
              <a:rPr kumimoji="0" lang="en-US" sz="1400" b="0" i="0" u="none" strike="noStrike" cap="none" spc="0" normalizeH="0" baseline="0" dirty="0">
                <a:ln>
                  <a:noFill/>
                </a:ln>
                <a:solidFill>
                  <a:schemeClr val="accent5"/>
                </a:solidFill>
                <a:effectLst/>
                <a:uFillTx/>
                <a:latin typeface="Arial" panose="020B0604020202020204" pitchFamily="34" charset="0"/>
                <a:ea typeface="Open Sans" charset="0"/>
                <a:cs typeface="Arial" panose="020B0604020202020204" pitchFamily="34" charset="0"/>
                <a:sym typeface="Arial"/>
              </a:rPr>
              <a:t>The SolarWinds, SolarWinds &amp; Design, Orion, and THWACK trademarks are the exclusive property of SolarWinds Worldwide, LLC or its affiliates, are registered with the U.S. Patent and Trademark Office, and may be registered or pending registration in other countries.  All other SolarWinds trademarks, service marks, and logos may be common law marks or are registered or pending registration.  All other trademarks mentioned herein are used for identification purposes only and are trademarks of (and may be registered trademarks) of their respective companies.</a:t>
            </a:r>
          </a:p>
        </p:txBody>
      </p:sp>
      <p:pic>
        <p:nvPicPr>
          <p:cNvPr id="39" name="Picture 38">
            <a:extLst>
              <a:ext uri="{FF2B5EF4-FFF2-40B4-BE49-F238E27FC236}">
                <a16:creationId xmlns:a16="http://schemas.microsoft.com/office/drawing/2014/main" id="{25C0F6C3-0C34-8142-969B-34EAE0E046C1}"/>
              </a:ext>
            </a:extLst>
          </p:cNvPr>
          <p:cNvPicPr>
            <a:picLocks noChangeAspect="1"/>
          </p:cNvPicPr>
          <p:nvPr/>
        </p:nvPicPr>
        <p:blipFill rotWithShape="1">
          <a:blip r:embed="rId2"/>
          <a:srcRect l="62445" t="-34486" b="-1"/>
          <a:stretch/>
        </p:blipFill>
        <p:spPr>
          <a:xfrm>
            <a:off x="7085289" y="-136459"/>
            <a:ext cx="1977072" cy="532151"/>
          </a:xfrm>
          <a:prstGeom prst="rect">
            <a:avLst/>
          </a:prstGeom>
        </p:spPr>
      </p:pic>
      <p:pic>
        <p:nvPicPr>
          <p:cNvPr id="2" name="Picture 1">
            <a:extLst>
              <a:ext uri="{FF2B5EF4-FFF2-40B4-BE49-F238E27FC236}">
                <a16:creationId xmlns:a16="http://schemas.microsoft.com/office/drawing/2014/main" id="{02D9055A-0996-52F0-C76D-53F388F20D63}"/>
              </a:ext>
            </a:extLst>
          </p:cNvPr>
          <p:cNvPicPr>
            <a:picLocks noChangeAspect="1"/>
          </p:cNvPicPr>
          <p:nvPr/>
        </p:nvPicPr>
        <p:blipFill rotWithShape="1">
          <a:blip r:embed="rId2"/>
          <a:srcRect r="81133"/>
          <a:stretch/>
        </p:blipFill>
        <p:spPr>
          <a:xfrm>
            <a:off x="5707586" y="0"/>
            <a:ext cx="993251" cy="395692"/>
          </a:xfrm>
          <a:prstGeom prst="rect">
            <a:avLst/>
          </a:prstGeom>
        </p:spPr>
      </p:pic>
    </p:spTree>
    <p:extLst>
      <p:ext uri="{BB962C8B-B14F-4D97-AF65-F5344CB8AC3E}">
        <p14:creationId xmlns:p14="http://schemas.microsoft.com/office/powerpoint/2010/main" val="386547404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sp>
        <p:nvSpPr>
          <p:cNvPr id="2" name="Title 1"/>
          <p:cNvSpPr>
            <a:spLocks noGrp="1"/>
          </p:cNvSpPr>
          <p:nvPr>
            <p:ph type="ctrTitle"/>
          </p:nvPr>
        </p:nvSpPr>
        <p:spPr>
          <a:xfrm>
            <a:off x="1828801" y="1871135"/>
            <a:ext cx="9448800" cy="2065867"/>
          </a:xfrm>
        </p:spPr>
        <p:txBody>
          <a:bodyPr anchor="b">
            <a:normAutofit/>
          </a:bodyPr>
          <a:lstStyle>
            <a:lvl1pPr algn="r">
              <a:defRPr sz="3600"/>
            </a:lvl1pPr>
          </a:lstStyle>
          <a:p>
            <a:r>
              <a:rPr lang="en-US"/>
              <a:t>Click to edit Master title style</a:t>
            </a:r>
            <a:endParaRPr lang="en-US" dirty="0"/>
          </a:p>
        </p:txBody>
      </p:sp>
      <p:sp>
        <p:nvSpPr>
          <p:cNvPr id="3" name="Subtitle 2"/>
          <p:cNvSpPr>
            <a:spLocks noGrp="1"/>
          </p:cNvSpPr>
          <p:nvPr>
            <p:ph type="subTitle" idx="1"/>
          </p:nvPr>
        </p:nvSpPr>
        <p:spPr>
          <a:xfrm>
            <a:off x="1828801" y="4199468"/>
            <a:ext cx="9448800" cy="1140629"/>
          </a:xfrm>
        </p:spPr>
        <p:txBody>
          <a:bodyPr>
            <a:normAutofit/>
          </a:bodyPr>
          <a:lstStyle>
            <a:lvl1pPr marL="0" indent="0" algn="r">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008043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baseline="0"/>
            </a:lvl5pPr>
            <a:lvl7pPr>
              <a:defRPr baseline="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AFE0604A-A8E2-4AA3-AD42-BD3B00FEB65B}" type="slidenum">
              <a:rPr lang="en-US" smtClean="0"/>
              <a:t>‹#›</a:t>
            </a:fld>
            <a:endParaRPr lang="en-US" dirty="0"/>
          </a:p>
        </p:txBody>
      </p:sp>
    </p:spTree>
    <p:extLst>
      <p:ext uri="{BB962C8B-B14F-4D97-AF65-F5344CB8AC3E}">
        <p14:creationId xmlns:p14="http://schemas.microsoft.com/office/powerpoint/2010/main" val="2622514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reakSlide_Blu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p:nvSpPr>
        <p:spPr>
          <a:xfrm flipH="1">
            <a:off x="-103695" y="-65988"/>
            <a:ext cx="8231697" cy="70323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E87951C7-0E42-1446-AC3F-E1A5586AD25D}"/>
              </a:ext>
            </a:extLst>
          </p:cNvPr>
          <p:cNvSpPr/>
          <p:nvPr/>
        </p:nvSpPr>
        <p:spPr>
          <a:xfrm>
            <a:off x="-9471" y="5910643"/>
            <a:ext cx="4386054" cy="9473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Oval 86">
            <a:extLst>
              <a:ext uri="{FF2B5EF4-FFF2-40B4-BE49-F238E27FC236}">
                <a16:creationId xmlns:a16="http://schemas.microsoft.com/office/drawing/2014/main" id="{3B8AD3C3-C128-B54C-A3B8-3049588C1462}"/>
              </a:ext>
            </a:extLst>
          </p:cNvPr>
          <p:cNvSpPr/>
          <p:nvPr/>
        </p:nvSpPr>
        <p:spPr>
          <a:xfrm>
            <a:off x="-351093" y="4934838"/>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1380082" y="2130816"/>
            <a:ext cx="5367838" cy="2596086"/>
          </a:xfrm>
        </p:spPr>
        <p:txBody>
          <a:bodyPr anchor="ctr">
            <a:noAutofit/>
          </a:bodyPr>
          <a:lstStyle>
            <a:lvl1pPr marL="0" indent="0" algn="ctr">
              <a:lnSpc>
                <a:spcPts val="11000"/>
              </a:lnSpc>
              <a:spcBef>
                <a:spcPts val="0"/>
              </a:spcBef>
              <a:buNone/>
              <a:defRPr sz="110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Q&amp;A</a:t>
            </a:r>
          </a:p>
        </p:txBody>
      </p:sp>
      <p:sp>
        <p:nvSpPr>
          <p:cNvPr id="67" name="Rectangle 66">
            <a:extLst>
              <a:ext uri="{FF2B5EF4-FFF2-40B4-BE49-F238E27FC236}">
                <a16:creationId xmlns:a16="http://schemas.microsoft.com/office/drawing/2014/main" id="{B6B3DECF-DECD-A94E-8508-259F13D7CDAE}"/>
              </a:ext>
            </a:extLst>
          </p:cNvPr>
          <p:cNvSpPr/>
          <p:nvPr/>
        </p:nvSpPr>
        <p:spPr>
          <a:xfrm rot="5400000" flipH="1">
            <a:off x="7530642" y="391991"/>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p:nvGrpSpPr>
        <p:grpSpPr>
          <a:xfrm rot="5400000">
            <a:off x="7101494" y="1928813"/>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5" name="Picture Placeholder 4">
            <a:extLst>
              <a:ext uri="{FF2B5EF4-FFF2-40B4-BE49-F238E27FC236}">
                <a16:creationId xmlns:a16="http://schemas.microsoft.com/office/drawing/2014/main" id="{3701B2B5-84CC-1E41-9F67-97EF52696DC4}"/>
              </a:ext>
            </a:extLst>
          </p:cNvPr>
          <p:cNvSpPr>
            <a:spLocks noGrp="1"/>
          </p:cNvSpPr>
          <p:nvPr>
            <p:ph type="pic" sz="quarter" idx="14"/>
          </p:nvPr>
        </p:nvSpPr>
        <p:spPr>
          <a:xfrm>
            <a:off x="8545099" y="1396343"/>
            <a:ext cx="3263187" cy="4090987"/>
          </a:xfrm>
        </p:spPr>
        <p:txBody>
          <a:bodyPr anchor="ctr"/>
          <a:lstStyle>
            <a:lvl1pPr algn="ctr">
              <a:defRPr/>
            </a:lvl1pPr>
          </a:lstStyle>
          <a:p>
            <a:r>
              <a:rPr lang="en-US" dirty="0"/>
              <a:t>Click icon to add picture</a:t>
            </a:r>
          </a:p>
        </p:txBody>
      </p:sp>
      <p:sp>
        <p:nvSpPr>
          <p:cNvPr id="6" name="Footer Placeholder 5">
            <a:extLst>
              <a:ext uri="{FF2B5EF4-FFF2-40B4-BE49-F238E27FC236}">
                <a16:creationId xmlns:a16="http://schemas.microsoft.com/office/drawing/2014/main" id="{18F3DAED-E924-0443-AF2B-9450C6477EC2}"/>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12217170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reakSlide_Orang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p:nvSpPr>
        <p:spPr>
          <a:xfrm flipH="1">
            <a:off x="-9473" y="0"/>
            <a:ext cx="8137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E87951C7-0E42-1446-AC3F-E1A5586AD25D}"/>
              </a:ext>
            </a:extLst>
          </p:cNvPr>
          <p:cNvSpPr/>
          <p:nvPr/>
        </p:nvSpPr>
        <p:spPr>
          <a:xfrm>
            <a:off x="-9470" y="0"/>
            <a:ext cx="2355432" cy="352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p:nvPicPr>
        <p:blipFill>
          <a:blip r:embed="rId2"/>
          <a:stretch>
            <a:fillRect/>
          </a:stretch>
        </p:blipFill>
        <p:spPr>
          <a:xfrm>
            <a:off x="11653279" y="151334"/>
            <a:ext cx="366576" cy="293261"/>
          </a:xfrm>
          <a:prstGeom prst="rect">
            <a:avLst/>
          </a:prstGeom>
        </p:spPr>
      </p:pic>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1380082" y="2130816"/>
            <a:ext cx="5367838" cy="2596086"/>
          </a:xfrm>
        </p:spPr>
        <p:txBody>
          <a:bodyPr anchor="ctr">
            <a:noAutofit/>
          </a:bodyPr>
          <a:lstStyle>
            <a:lvl1pPr marL="0" indent="0" algn="ctr">
              <a:lnSpc>
                <a:spcPts val="11000"/>
              </a:lnSpc>
              <a:spcBef>
                <a:spcPts val="0"/>
              </a:spcBef>
              <a:buNone/>
              <a:defRPr sz="11000" b="1">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DEMO</a:t>
            </a:r>
          </a:p>
        </p:txBody>
      </p:sp>
      <p:sp>
        <p:nvSpPr>
          <p:cNvPr id="67" name="Rectangle 66">
            <a:extLst>
              <a:ext uri="{FF2B5EF4-FFF2-40B4-BE49-F238E27FC236}">
                <a16:creationId xmlns:a16="http://schemas.microsoft.com/office/drawing/2014/main" id="{B6B3DECF-DECD-A94E-8508-259F13D7CDAE}"/>
              </a:ext>
            </a:extLst>
          </p:cNvPr>
          <p:cNvSpPr/>
          <p:nvPr/>
        </p:nvSpPr>
        <p:spPr>
          <a:xfrm rot="5400000" flipH="1">
            <a:off x="7139891" y="5869889"/>
            <a:ext cx="1770850"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 name="Group 1">
            <a:extLst>
              <a:ext uri="{FF2B5EF4-FFF2-40B4-BE49-F238E27FC236}">
                <a16:creationId xmlns:a16="http://schemas.microsoft.com/office/drawing/2014/main" id="{13DE3ED7-7025-C14D-9854-56DB9731006B}"/>
              </a:ext>
            </a:extLst>
          </p:cNvPr>
          <p:cNvGrpSpPr/>
          <p:nvPr/>
        </p:nvGrpSpPr>
        <p:grpSpPr>
          <a:xfrm rot="5400000">
            <a:off x="7101494" y="94770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D8B3ED0B-3D2A-B54D-A7EF-9977B2B8692B}"/>
              </a:ext>
            </a:extLst>
          </p:cNvPr>
          <p:cNvGrpSpPr/>
          <p:nvPr/>
        </p:nvGrpSpPr>
        <p:grpSpPr>
          <a:xfrm>
            <a:off x="-214843" y="597190"/>
            <a:ext cx="1171208" cy="432678"/>
            <a:chOff x="7245525" y="297964"/>
            <a:chExt cx="1480642" cy="546992"/>
          </a:xfrm>
          <a:solidFill>
            <a:schemeClr val="accent1">
              <a:lumMod val="60000"/>
              <a:lumOff val="40000"/>
              <a:alpha val="73000"/>
            </a:schemeClr>
          </a:solidFill>
        </p:grpSpPr>
        <p:sp>
          <p:nvSpPr>
            <p:cNvPr id="111" name="Oval 110">
              <a:extLst>
                <a:ext uri="{FF2B5EF4-FFF2-40B4-BE49-F238E27FC236}">
                  <a16:creationId xmlns:a16="http://schemas.microsoft.com/office/drawing/2014/main" id="{0961D279-EC31-3748-ACFE-BEDB96599F58}"/>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AA058838-9DEC-3D41-87CC-3F44610A59DB}"/>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544C2AF7-0AB0-ED44-B3B5-89F1B59A2FA4}"/>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B871DAC7-641C-5E48-823B-16FB61909C5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A9CCC18E-42C4-EA41-AE6C-58230AC740B3}"/>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7F5D9838-5C21-1443-9CC6-C97EBFA9AEDE}"/>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8AECDB5B-D7D9-1246-8172-D7608019A22F}"/>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E9E02B5-0ECB-DD4A-94C9-0A9C5346104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Oval 86">
            <a:extLst>
              <a:ext uri="{FF2B5EF4-FFF2-40B4-BE49-F238E27FC236}">
                <a16:creationId xmlns:a16="http://schemas.microsoft.com/office/drawing/2014/main" id="{3B8AD3C3-C128-B54C-A3B8-3049588C1462}"/>
              </a:ext>
            </a:extLst>
          </p:cNvPr>
          <p:cNvSpPr/>
          <p:nvPr/>
        </p:nvSpPr>
        <p:spPr>
          <a:xfrm>
            <a:off x="5095320" y="5476289"/>
            <a:ext cx="3305199" cy="3305199"/>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Picture Placeholder 4">
            <a:extLst>
              <a:ext uri="{FF2B5EF4-FFF2-40B4-BE49-F238E27FC236}">
                <a16:creationId xmlns:a16="http://schemas.microsoft.com/office/drawing/2014/main" id="{7404642C-92E0-124B-B312-9BFA8057EE02}"/>
              </a:ext>
            </a:extLst>
          </p:cNvPr>
          <p:cNvSpPr>
            <a:spLocks noGrp="1"/>
          </p:cNvSpPr>
          <p:nvPr>
            <p:ph type="pic" sz="quarter" idx="14"/>
          </p:nvPr>
        </p:nvSpPr>
        <p:spPr>
          <a:xfrm>
            <a:off x="8545099" y="1396343"/>
            <a:ext cx="3263187" cy="4090987"/>
          </a:xfrm>
        </p:spPr>
        <p:txBody>
          <a:bodyPr anchor="ctr"/>
          <a:lstStyle>
            <a:lvl1pPr algn="ctr">
              <a:defRPr/>
            </a:lvl1pPr>
          </a:lstStyle>
          <a:p>
            <a:r>
              <a:rPr lang="en-US" dirty="0"/>
              <a:t>Click icon to add picture</a:t>
            </a:r>
          </a:p>
        </p:txBody>
      </p:sp>
      <p:sp>
        <p:nvSpPr>
          <p:cNvPr id="3" name="Footer Placeholder 2">
            <a:extLst>
              <a:ext uri="{FF2B5EF4-FFF2-40B4-BE49-F238E27FC236}">
                <a16:creationId xmlns:a16="http://schemas.microsoft.com/office/drawing/2014/main" id="{021605A2-CF95-CB42-BF9E-9F530D465A5E}"/>
              </a:ext>
            </a:extLst>
          </p:cNvPr>
          <p:cNvSpPr>
            <a:spLocks noGrp="1"/>
          </p:cNvSpPr>
          <p:nvPr>
            <p:ph type="ftr" sz="quarter" idx="15"/>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96443231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slideLayout" Target="../slideLayouts/slideLayout74.xml"/><Relationship Id="rId47"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46"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slideLayout" Target="../slideLayouts/slideLayout7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45" Type="http://schemas.openxmlformats.org/officeDocument/2006/relationships/slideLayout" Target="../slideLayouts/slideLayout77.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49" Type="http://schemas.openxmlformats.org/officeDocument/2006/relationships/image" Target="../media/image15.sv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4" Type="http://schemas.openxmlformats.org/officeDocument/2006/relationships/slideLayout" Target="../slideLayouts/slideLayout76.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43" Type="http://schemas.openxmlformats.org/officeDocument/2006/relationships/slideLayout" Target="../slideLayouts/slideLayout75.xml"/><Relationship Id="rId48" Type="http://schemas.openxmlformats.org/officeDocument/2006/relationships/image" Target="../media/image14.png"/><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DAE68-B134-4FD3-AC80-6B718ECF7F4A}"/>
              </a:ext>
            </a:extLst>
          </p:cNvPr>
          <p:cNvSpPr>
            <a:spLocks noGrp="1"/>
          </p:cNvSpPr>
          <p:nvPr>
            <p:ph type="body" idx="1"/>
          </p:nvPr>
        </p:nvSpPr>
        <p:spPr>
          <a:xfrm>
            <a:off x="381000" y="1825625"/>
            <a:ext cx="1142517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852E13FE-77A1-454A-9F1E-37B38520326F}"/>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0EDBF29-E59E-A443-AF84-5642858D1EC1}"/>
              </a:ext>
            </a:extLst>
          </p:cNvPr>
          <p:cNvPicPr>
            <a:picLocks noChangeAspect="1"/>
          </p:cNvPicPr>
          <p:nvPr/>
        </p:nvPicPr>
        <p:blipFill>
          <a:blip r:embed="rId34"/>
          <a:stretch>
            <a:fillRect/>
          </a:stretch>
        </p:blipFill>
        <p:spPr>
          <a:xfrm>
            <a:off x="11653279" y="151334"/>
            <a:ext cx="366576" cy="293261"/>
          </a:xfrm>
          <a:prstGeom prst="rect">
            <a:avLst/>
          </a:prstGeom>
        </p:spPr>
      </p:pic>
      <p:sp>
        <p:nvSpPr>
          <p:cNvPr id="9" name="Slide Number Placeholder 5">
            <a:extLst>
              <a:ext uri="{FF2B5EF4-FFF2-40B4-BE49-F238E27FC236}">
                <a16:creationId xmlns:a16="http://schemas.microsoft.com/office/drawing/2014/main" id="{7064A3EC-1B20-594C-8721-3144F6AB9F6A}"/>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accent1"/>
                </a:solidFill>
                <a:latin typeface="Arial" panose="020B0604020202020204" pitchFamily="34" charset="0"/>
                <a:cs typeface="Arial" panose="020B0604020202020204" pitchFamily="34" charset="0"/>
              </a:rPr>
              <a:t>@solarwinds</a:t>
            </a:r>
            <a:endParaRPr lang="en-US" sz="1000" dirty="0">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5B425670-7466-E643-AD92-DB1F69742CB3}"/>
              </a:ext>
            </a:extLst>
          </p:cNvPr>
          <p:cNvSpPr>
            <a:spLocks noGrp="1"/>
          </p:cNvSpPr>
          <p:nvPr>
            <p:ph type="ftr" sz="quarter" idx="3"/>
          </p:nvPr>
        </p:nvSpPr>
        <p:spPr>
          <a:xfrm>
            <a:off x="64026" y="6588670"/>
            <a:ext cx="4386054" cy="195279"/>
          </a:xfrm>
          <a:prstGeom prst="rect">
            <a:avLst/>
          </a:prstGeom>
        </p:spPr>
        <p:txBody>
          <a:bodyPr vert="horz" lIns="91440" tIns="45720" rIns="91440" bIns="45720" rtlCol="0" anchor="ctr"/>
          <a:lstStyle>
            <a:lvl1pPr algn="l">
              <a:defRPr sz="700">
                <a:solidFill>
                  <a:schemeClr val="tx1">
                    <a:tint val="75000"/>
                  </a:schemeClr>
                </a:solidFill>
              </a:defRPr>
            </a:lvl1pPr>
          </a:lstStyle>
          <a:p>
            <a:endParaRPr lang="en-US" dirty="0"/>
          </a:p>
        </p:txBody>
      </p:sp>
    </p:spTree>
    <p:extLst>
      <p:ext uri="{BB962C8B-B14F-4D97-AF65-F5344CB8AC3E}">
        <p14:creationId xmlns:p14="http://schemas.microsoft.com/office/powerpoint/2010/main" val="792057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xStyles>
    <p:titleStyle>
      <a:lvl1pPr algn="l" defTabSz="914400" rtl="0" eaLnBrk="1" latinLnBrk="0" hangingPunct="1">
        <a:lnSpc>
          <a:spcPct val="90000"/>
        </a:lnSpc>
        <a:spcBef>
          <a:spcPct val="0"/>
        </a:spcBef>
        <a:buNone/>
        <a:defRPr lang="en-US" sz="2800" b="1" kern="1200" dirty="0">
          <a:solidFill>
            <a:schemeClr val="accent6"/>
          </a:solidFill>
          <a:latin typeface="Roboto" panose="02000000000000000000" pitchFamily="2" charset="0"/>
          <a:ea typeface="Roboto" panose="02000000000000000000" pitchFamily="2" charset="0"/>
          <a:cs typeface="+mn-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32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44">
          <p15:clr>
            <a:srgbClr val="F26B43"/>
          </p15:clr>
        </p15:guide>
        <p15:guide id="4" pos="5136">
          <p15:clr>
            <a:srgbClr val="F26B43"/>
          </p15:clr>
        </p15:guide>
        <p15:guide id="5" orient="horz" pos="4320">
          <p15:clr>
            <a:srgbClr val="F26B43"/>
          </p15:clr>
        </p15:guide>
        <p15:guide id="6" orient="horz">
          <p15:clr>
            <a:srgbClr val="F26B43"/>
          </p15:clr>
        </p15:guide>
        <p15:guide id="7" pos="7680">
          <p15:clr>
            <a:srgbClr val="F26B43"/>
          </p15:clr>
        </p15:guide>
        <p15:guide id="8">
          <p15:clr>
            <a:srgbClr val="F26B43"/>
          </p15:clr>
        </p15:guide>
        <p15:guide id="9" pos="7512">
          <p15:clr>
            <a:srgbClr val="F26B43"/>
          </p15:clr>
        </p15:guide>
        <p15:guide id="10" pos="168">
          <p15:clr>
            <a:srgbClr val="F26B43"/>
          </p15:clr>
        </p15:guide>
        <p15:guide id="11" orient="horz" pos="168">
          <p15:clr>
            <a:srgbClr val="F26B43"/>
          </p15:clr>
        </p15:guide>
        <p15:guide id="12" orient="horz" pos="41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DAE68-B134-4FD3-AC80-6B718ECF7F4A}"/>
              </a:ext>
            </a:extLst>
          </p:cNvPr>
          <p:cNvSpPr>
            <a:spLocks noGrp="1"/>
          </p:cNvSpPr>
          <p:nvPr>
            <p:ph type="body" idx="1"/>
          </p:nvPr>
        </p:nvSpPr>
        <p:spPr>
          <a:xfrm>
            <a:off x="381000" y="1825625"/>
            <a:ext cx="1142517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852E13FE-77A1-454A-9F1E-37B38520326F}"/>
              </a:ext>
            </a:extLst>
          </p:cNvPr>
          <p:cNvSpPr txBox="1">
            <a:spLocks/>
          </p:cNvSpPr>
          <p:nvPr/>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0EDBF29-E59E-A443-AF84-5642858D1EC1}"/>
              </a:ext>
            </a:extLst>
          </p:cNvPr>
          <p:cNvPicPr>
            <a:picLocks noChangeAspect="1"/>
          </p:cNvPicPr>
          <p:nvPr/>
        </p:nvPicPr>
        <p:blipFill>
          <a:blip r:embed="rId47"/>
          <a:stretch>
            <a:fillRect/>
          </a:stretch>
        </p:blipFill>
        <p:spPr>
          <a:xfrm>
            <a:off x="11653279" y="151334"/>
            <a:ext cx="366576" cy="293261"/>
          </a:xfrm>
          <a:prstGeom prst="rect">
            <a:avLst/>
          </a:prstGeom>
        </p:spPr>
      </p:pic>
      <p:sp>
        <p:nvSpPr>
          <p:cNvPr id="9" name="Slide Number Placeholder 5">
            <a:extLst>
              <a:ext uri="{FF2B5EF4-FFF2-40B4-BE49-F238E27FC236}">
                <a16:creationId xmlns:a16="http://schemas.microsoft.com/office/drawing/2014/main" id="{7064A3EC-1B20-594C-8721-3144F6AB9F6A}"/>
              </a:ext>
            </a:extLst>
          </p:cNvPr>
          <p:cNvSpPr txBox="1">
            <a:spLocks/>
          </p:cNvSpPr>
          <p:nvPr/>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accent1"/>
                </a:solidFill>
                <a:latin typeface="Arial" panose="020B0604020202020204" pitchFamily="34" charset="0"/>
                <a:cs typeface="Arial" panose="020B0604020202020204" pitchFamily="34" charset="0"/>
              </a:rPr>
              <a:t>@solarwinds</a:t>
            </a:r>
            <a:endParaRPr lang="en-US" sz="1000" dirty="0">
              <a:latin typeface="Arial" panose="020B0604020202020204" pitchFamily="34" charset="0"/>
              <a:cs typeface="Arial" panose="020B0604020202020204" pitchFamily="34" charset="0"/>
            </a:endParaRPr>
          </a:p>
        </p:txBody>
      </p:sp>
      <p:pic>
        <p:nvPicPr>
          <p:cNvPr id="2" name="Graphic 1">
            <a:extLst>
              <a:ext uri="{FF2B5EF4-FFF2-40B4-BE49-F238E27FC236}">
                <a16:creationId xmlns:a16="http://schemas.microsoft.com/office/drawing/2014/main" id="{29F1E197-19A6-4B07-9E67-1E572C4C918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0" y="6623616"/>
            <a:ext cx="5674360" cy="245947"/>
          </a:xfrm>
          <a:prstGeom prst="rect">
            <a:avLst/>
          </a:prstGeom>
        </p:spPr>
      </p:pic>
    </p:spTree>
    <p:extLst>
      <p:ext uri="{BB962C8B-B14F-4D97-AF65-F5344CB8AC3E}">
        <p14:creationId xmlns:p14="http://schemas.microsoft.com/office/powerpoint/2010/main" val="89743283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 id="2147483745" r:id="rId40"/>
    <p:sldLayoutId id="2147483746" r:id="rId41"/>
    <p:sldLayoutId id="2147483747" r:id="rId42"/>
    <p:sldLayoutId id="2147483748" r:id="rId43"/>
    <p:sldLayoutId id="2147483749" r:id="rId44"/>
    <p:sldLayoutId id="2147483750" r:id="rId45"/>
  </p:sldLayoutIdLst>
  <p:txStyles>
    <p:titleStyle>
      <a:lvl1pPr algn="l" defTabSz="914400" rtl="0" eaLnBrk="1" latinLnBrk="0" hangingPunct="1">
        <a:lnSpc>
          <a:spcPct val="90000"/>
        </a:lnSpc>
        <a:spcBef>
          <a:spcPct val="0"/>
        </a:spcBef>
        <a:buNone/>
        <a:defRPr lang="en-US" sz="2800" b="1" kern="1200" dirty="0">
          <a:solidFill>
            <a:schemeClr val="accent6"/>
          </a:solidFill>
          <a:latin typeface="Arial" panose="020B0604020202020204" pitchFamily="34" charset="0"/>
          <a:ea typeface="Roboto" panose="02000000000000000000" pitchFamily="2" charset="0"/>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32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b="0" kern="1200">
          <a:solidFill>
            <a:schemeClr val="accent6"/>
          </a:solidFill>
          <a:latin typeface="Arial" panose="020B0604020202020204" pitchFamily="34" charset="0"/>
          <a:ea typeface="Roboto Light"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44">
          <p15:clr>
            <a:srgbClr val="F26B43"/>
          </p15:clr>
        </p15:guide>
        <p15:guide id="4" pos="5136">
          <p15:clr>
            <a:srgbClr val="F26B43"/>
          </p15:clr>
        </p15:guide>
        <p15:guide id="5" orient="horz" pos="4320">
          <p15:clr>
            <a:srgbClr val="F26B43"/>
          </p15:clr>
        </p15:guide>
        <p15:guide id="6" orient="horz">
          <p15:clr>
            <a:srgbClr val="F26B43"/>
          </p15:clr>
        </p15:guide>
        <p15:guide id="7" pos="7680">
          <p15:clr>
            <a:srgbClr val="F26B43"/>
          </p15:clr>
        </p15:guide>
        <p15:guide id="8">
          <p15:clr>
            <a:srgbClr val="F26B43"/>
          </p15:clr>
        </p15:guide>
        <p15:guide id="9" pos="7512">
          <p15:clr>
            <a:srgbClr val="F26B43"/>
          </p15:clr>
        </p15:guide>
        <p15:guide id="10" pos="168">
          <p15:clr>
            <a:srgbClr val="F26B43"/>
          </p15:clr>
        </p15:guide>
        <p15:guide id="11" orient="horz" pos="168">
          <p15:clr>
            <a:srgbClr val="F26B43"/>
          </p15:clr>
        </p15:guide>
        <p15:guide id="12" orient="horz" pos="41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hyperlink" Target="mailto:Jiri.Pokorny@SolarWinds.com" TargetMode="External"/><Relationship Id="rId2" Type="http://schemas.openxmlformats.org/officeDocument/2006/relationships/hyperlink" Target="https://www.solarwinds.jobs/" TargetMode="Externa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67E9F30-DFB2-439A-53F4-E4D554E24D4F}"/>
              </a:ext>
            </a:extLst>
          </p:cNvPr>
          <p:cNvSpPr>
            <a:spLocks noGrp="1"/>
          </p:cNvSpPr>
          <p:nvPr>
            <p:ph type="body" sz="quarter" idx="13"/>
          </p:nvPr>
        </p:nvSpPr>
        <p:spPr>
          <a:xfrm>
            <a:off x="619759" y="4983397"/>
            <a:ext cx="8491921" cy="556661"/>
          </a:xfrm>
        </p:spPr>
        <p:txBody>
          <a:bodyPr>
            <a:normAutofit fontScale="92500" lnSpcReduction="10000"/>
          </a:bodyPr>
          <a:lstStyle/>
          <a:p>
            <a:r>
              <a:rPr lang="en-US" noProof="0" dirty="0">
                <a:solidFill>
                  <a:srgbClr val="444444"/>
                </a:solidFill>
              </a:rPr>
              <a:t>Jiří Pokorný</a:t>
            </a:r>
          </a:p>
        </p:txBody>
      </p:sp>
      <p:sp>
        <p:nvSpPr>
          <p:cNvPr id="4" name="Text Placeholder 3">
            <a:extLst>
              <a:ext uri="{FF2B5EF4-FFF2-40B4-BE49-F238E27FC236}">
                <a16:creationId xmlns:a16="http://schemas.microsoft.com/office/drawing/2014/main" id="{D95CA991-8413-EE5F-8F2D-F7407D6CE821}"/>
              </a:ext>
            </a:extLst>
          </p:cNvPr>
          <p:cNvSpPr>
            <a:spLocks noGrp="1"/>
          </p:cNvSpPr>
          <p:nvPr>
            <p:ph type="body" sz="quarter" idx="14"/>
          </p:nvPr>
        </p:nvSpPr>
        <p:spPr>
          <a:xfrm>
            <a:off x="619760" y="5540058"/>
            <a:ext cx="8491921" cy="556661"/>
          </a:xfrm>
        </p:spPr>
        <p:txBody>
          <a:bodyPr/>
          <a:lstStyle/>
          <a:p>
            <a:endParaRPr lang="en-US" dirty="0"/>
          </a:p>
        </p:txBody>
      </p:sp>
      <p:sp>
        <p:nvSpPr>
          <p:cNvPr id="2" name="Title 1">
            <a:extLst>
              <a:ext uri="{FF2B5EF4-FFF2-40B4-BE49-F238E27FC236}">
                <a16:creationId xmlns:a16="http://schemas.microsoft.com/office/drawing/2014/main" id="{A85B1B31-1E5E-8513-D4C1-4F4BD4539143}"/>
              </a:ext>
            </a:extLst>
          </p:cNvPr>
          <p:cNvSpPr>
            <a:spLocks noGrp="1"/>
          </p:cNvSpPr>
          <p:nvPr>
            <p:ph type="ctrTitle" idx="4294967295"/>
          </p:nvPr>
        </p:nvSpPr>
        <p:spPr>
          <a:xfrm>
            <a:off x="619759" y="4507389"/>
            <a:ext cx="9448800" cy="2065337"/>
          </a:xfrm>
        </p:spPr>
        <p:txBody>
          <a:bodyPr/>
          <a:lstStyle/>
          <a:p>
            <a:r>
              <a:rPr lang="en-US" noProof="0" dirty="0"/>
              <a:t>Outdated </a:t>
            </a:r>
            <a:r>
              <a:rPr lang="en-US" noProof="0" dirty="0">
                <a:solidFill>
                  <a:srgbClr val="444444"/>
                </a:solidFill>
              </a:rPr>
              <a:t>design</a:t>
            </a:r>
            <a:r>
              <a:rPr lang="en-US" noProof="0" dirty="0"/>
              <a:t> patterns</a:t>
            </a:r>
          </a:p>
        </p:txBody>
      </p:sp>
    </p:spTree>
    <p:extLst>
      <p:ext uri="{BB962C8B-B14F-4D97-AF65-F5344CB8AC3E}">
        <p14:creationId xmlns:p14="http://schemas.microsoft.com/office/powerpoint/2010/main" val="2813502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BEE7-1CE7-61BA-3765-9A109B4E2107}"/>
              </a:ext>
            </a:extLst>
          </p:cNvPr>
          <p:cNvSpPr>
            <a:spLocks noGrp="1"/>
          </p:cNvSpPr>
          <p:nvPr>
            <p:ph type="body" sz="quarter" idx="13"/>
          </p:nvPr>
        </p:nvSpPr>
        <p:spPr>
          <a:xfrm>
            <a:off x="133662" y="1503834"/>
            <a:ext cx="11361283" cy="3750218"/>
          </a:xfrm>
        </p:spPr>
        <p:txBody>
          <a:bodyPr>
            <a:normAutofit lnSpcReduction="10000"/>
          </a:bodyPr>
          <a:lstStyle/>
          <a:p>
            <a:r>
              <a:rPr lang="en-US" noProof="0" dirty="0"/>
              <a:t>Situation: Hard to replace components,</a:t>
            </a:r>
            <a:br>
              <a:rPr lang="en-US" noProof="0" dirty="0"/>
            </a:br>
            <a:r>
              <a:rPr lang="en-US" noProof="0" dirty="0"/>
              <a:t>hard</a:t>
            </a:r>
            <a:r>
              <a:rPr lang="en-US" baseline="0" noProof="0" dirty="0"/>
              <a:t> to follow the layers</a:t>
            </a:r>
          </a:p>
          <a:p>
            <a:r>
              <a:rPr lang="en-US" noProof="0" dirty="0"/>
              <a:t>Sink hole antipattern</a:t>
            </a:r>
            <a:br>
              <a:rPr lang="en-US" baseline="0" noProof="0" dirty="0"/>
            </a:br>
            <a:r>
              <a:rPr lang="en-US" baseline="0" noProof="0" dirty="0"/>
              <a:t>Easy</a:t>
            </a:r>
            <a:r>
              <a:rPr lang="en-US" noProof="0" dirty="0"/>
              <a:t> to learn?</a:t>
            </a:r>
          </a:p>
          <a:p>
            <a:r>
              <a:rPr lang="en-US" dirty="0"/>
              <a:t>Is not following agile practices: (slice per feature)</a:t>
            </a:r>
            <a:br>
              <a:rPr lang="en-US" dirty="0"/>
            </a:br>
            <a:r>
              <a:rPr lang="en-US" dirty="0"/>
              <a:t>Does not support feature toggling</a:t>
            </a:r>
            <a:endParaRPr lang="en-US" noProof="0" dirty="0"/>
          </a:p>
          <a:p>
            <a:r>
              <a:rPr lang="en-US" noProof="0" dirty="0"/>
              <a:t>Replaced by:</a:t>
            </a:r>
            <a:r>
              <a:rPr lang="en-US" baseline="0" noProof="0" dirty="0"/>
              <a:t> IoC</a:t>
            </a:r>
            <a:r>
              <a:rPr lang="en-US" noProof="0" dirty="0"/>
              <a:t> and microservices (hexagonal)</a:t>
            </a:r>
          </a:p>
        </p:txBody>
      </p:sp>
      <p:sp>
        <p:nvSpPr>
          <p:cNvPr id="4" name="Text Placeholder 3">
            <a:extLst>
              <a:ext uri="{FF2B5EF4-FFF2-40B4-BE49-F238E27FC236}">
                <a16:creationId xmlns:a16="http://schemas.microsoft.com/office/drawing/2014/main" id="{AC54E800-58EC-D988-963E-DA7C8AB2833D}"/>
              </a:ext>
            </a:extLst>
          </p:cNvPr>
          <p:cNvSpPr>
            <a:spLocks noGrp="1"/>
          </p:cNvSpPr>
          <p:nvPr>
            <p:ph type="body" sz="quarter" idx="26"/>
          </p:nvPr>
        </p:nvSpPr>
        <p:spPr/>
        <p:txBody>
          <a:bodyPr/>
          <a:lstStyle/>
          <a:p>
            <a:endParaRPr lang="en-US"/>
          </a:p>
        </p:txBody>
      </p:sp>
      <p:sp>
        <p:nvSpPr>
          <p:cNvPr id="2" name="Title 1">
            <a:extLst>
              <a:ext uri="{FF2B5EF4-FFF2-40B4-BE49-F238E27FC236}">
                <a16:creationId xmlns:a16="http://schemas.microsoft.com/office/drawing/2014/main" id="{0EAFB510-C407-B417-565B-153B2C0B31C0}"/>
              </a:ext>
            </a:extLst>
          </p:cNvPr>
          <p:cNvSpPr>
            <a:spLocks noGrp="1"/>
          </p:cNvSpPr>
          <p:nvPr>
            <p:ph type="title"/>
          </p:nvPr>
        </p:nvSpPr>
        <p:spPr/>
        <p:txBody>
          <a:bodyPr>
            <a:normAutofit fontScale="90000"/>
          </a:bodyPr>
          <a:lstStyle/>
          <a:p>
            <a:r>
              <a:rPr lang="en-US" noProof="0" dirty="0"/>
              <a:t>Fall down of Layers</a:t>
            </a:r>
          </a:p>
        </p:txBody>
      </p:sp>
    </p:spTree>
    <p:extLst>
      <p:ext uri="{BB962C8B-B14F-4D97-AF65-F5344CB8AC3E}">
        <p14:creationId xmlns:p14="http://schemas.microsoft.com/office/powerpoint/2010/main" val="2761317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61AA5-684F-BBF9-9D3A-FC0DACEF7B47}"/>
              </a:ext>
            </a:extLst>
          </p:cNvPr>
          <p:cNvSpPr>
            <a:spLocks noGrp="1"/>
          </p:cNvSpPr>
          <p:nvPr>
            <p:ph type="body" sz="quarter" idx="13"/>
          </p:nvPr>
        </p:nvSpPr>
        <p:spPr/>
        <p:txBody>
          <a:bodyPr/>
          <a:lstStyle/>
          <a:p>
            <a:endParaRPr lang="en-US" dirty="0"/>
          </a:p>
        </p:txBody>
      </p:sp>
      <p:sp>
        <p:nvSpPr>
          <p:cNvPr id="3" name="Text Placeholder 2">
            <a:extLst>
              <a:ext uri="{FF2B5EF4-FFF2-40B4-BE49-F238E27FC236}">
                <a16:creationId xmlns:a16="http://schemas.microsoft.com/office/drawing/2014/main" id="{47DBBE84-A677-56F0-7CB9-DBDE0B191053}"/>
              </a:ext>
            </a:extLst>
          </p:cNvPr>
          <p:cNvSpPr>
            <a:spLocks noGrp="1"/>
          </p:cNvSpPr>
          <p:nvPr>
            <p:ph type="body" sz="quarter" idx="26"/>
          </p:nvPr>
        </p:nvSpPr>
        <p:spPr/>
        <p:txBody>
          <a:bodyPr/>
          <a:lstStyle/>
          <a:p>
            <a:endParaRPr lang="en-US" dirty="0"/>
          </a:p>
        </p:txBody>
      </p:sp>
      <p:sp>
        <p:nvSpPr>
          <p:cNvPr id="4" name="Title 3">
            <a:extLst>
              <a:ext uri="{FF2B5EF4-FFF2-40B4-BE49-F238E27FC236}">
                <a16:creationId xmlns:a16="http://schemas.microsoft.com/office/drawing/2014/main" id="{AB9311F1-4600-D1FA-5E23-499BAC97BF7F}"/>
              </a:ext>
            </a:extLst>
          </p:cNvPr>
          <p:cNvSpPr>
            <a:spLocks noGrp="1"/>
          </p:cNvSpPr>
          <p:nvPr>
            <p:ph type="title"/>
          </p:nvPr>
        </p:nvSpPr>
        <p:spPr/>
        <p:txBody>
          <a:bodyPr>
            <a:normAutofit fontScale="90000"/>
          </a:bodyPr>
          <a:lstStyle/>
          <a:p>
            <a:r>
              <a:rPr lang="en-US" dirty="0"/>
              <a:t>Layers</a:t>
            </a:r>
            <a:r>
              <a:rPr lang="en-US" baseline="0" dirty="0"/>
              <a:t> – Modern alternative</a:t>
            </a:r>
            <a:endParaRPr lang="en-US" dirty="0"/>
          </a:p>
        </p:txBody>
      </p:sp>
      <p:graphicFrame>
        <p:nvGraphicFramePr>
          <p:cNvPr id="5" name="Diagram 4">
            <a:extLst>
              <a:ext uri="{FF2B5EF4-FFF2-40B4-BE49-F238E27FC236}">
                <a16:creationId xmlns:a16="http://schemas.microsoft.com/office/drawing/2014/main" id="{B7B121FE-307C-3003-8C2F-8181CCD2172A}"/>
              </a:ext>
            </a:extLst>
          </p:cNvPr>
          <p:cNvGraphicFramePr/>
          <p:nvPr>
            <p:extLst>
              <p:ext uri="{D42A27DB-BD31-4B8C-83A1-F6EECF244321}">
                <p14:modId xmlns:p14="http://schemas.microsoft.com/office/powerpoint/2010/main" val="3791000622"/>
              </p:ext>
            </p:extLst>
          </p:nvPr>
        </p:nvGraphicFramePr>
        <p:xfrm>
          <a:off x="1005174" y="2660754"/>
          <a:ext cx="6220085" cy="3882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Rounded Corners 6">
            <a:extLst>
              <a:ext uri="{FF2B5EF4-FFF2-40B4-BE49-F238E27FC236}">
                <a16:creationId xmlns:a16="http://schemas.microsoft.com/office/drawing/2014/main" id="{2B4157BC-C719-C5A2-8987-BFB285B403CD}"/>
              </a:ext>
            </a:extLst>
          </p:cNvPr>
          <p:cNvSpPr/>
          <p:nvPr/>
        </p:nvSpPr>
        <p:spPr>
          <a:xfrm>
            <a:off x="1005174" y="1201296"/>
            <a:ext cx="2256020" cy="57712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44444"/>
                </a:solidFill>
              </a:rPr>
              <a:t>Application 1</a:t>
            </a:r>
          </a:p>
        </p:txBody>
      </p:sp>
      <p:sp>
        <p:nvSpPr>
          <p:cNvPr id="8" name="Rectangle: Rounded Corners 7">
            <a:extLst>
              <a:ext uri="{FF2B5EF4-FFF2-40B4-BE49-F238E27FC236}">
                <a16:creationId xmlns:a16="http://schemas.microsoft.com/office/drawing/2014/main" id="{07D87679-3EE8-F843-EEC7-C6A3B26BCBA7}"/>
              </a:ext>
            </a:extLst>
          </p:cNvPr>
          <p:cNvSpPr/>
          <p:nvPr/>
        </p:nvSpPr>
        <p:spPr>
          <a:xfrm>
            <a:off x="4777698" y="1201296"/>
            <a:ext cx="2256020" cy="57712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44444"/>
                </a:solidFill>
              </a:rPr>
              <a:t>Application 2</a:t>
            </a:r>
          </a:p>
        </p:txBody>
      </p:sp>
      <p:cxnSp>
        <p:nvCxnSpPr>
          <p:cNvPr id="10" name="Straight Arrow Connector 9">
            <a:extLst>
              <a:ext uri="{FF2B5EF4-FFF2-40B4-BE49-F238E27FC236}">
                <a16:creationId xmlns:a16="http://schemas.microsoft.com/office/drawing/2014/main" id="{C9BA9268-CD10-C1B6-E689-11437B29074E}"/>
              </a:ext>
            </a:extLst>
          </p:cNvPr>
          <p:cNvCxnSpPr/>
          <p:nvPr/>
        </p:nvCxnSpPr>
        <p:spPr>
          <a:xfrm>
            <a:off x="2023672" y="1778417"/>
            <a:ext cx="479686" cy="9092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156881-05E7-3E88-6C50-7C6979830421}"/>
              </a:ext>
            </a:extLst>
          </p:cNvPr>
          <p:cNvCxnSpPr/>
          <p:nvPr/>
        </p:nvCxnSpPr>
        <p:spPr>
          <a:xfrm flipH="1">
            <a:off x="1591456" y="1764977"/>
            <a:ext cx="432216" cy="8753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802FF3E-43EA-2A35-09BF-FB84392A79B9}"/>
              </a:ext>
            </a:extLst>
          </p:cNvPr>
          <p:cNvCxnSpPr/>
          <p:nvPr/>
        </p:nvCxnSpPr>
        <p:spPr>
          <a:xfrm>
            <a:off x="2047407" y="1778417"/>
            <a:ext cx="2016177" cy="8501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D2A6DAA-2C73-8A60-6334-C68F7346F607}"/>
              </a:ext>
            </a:extLst>
          </p:cNvPr>
          <p:cNvCxnSpPr/>
          <p:nvPr/>
        </p:nvCxnSpPr>
        <p:spPr>
          <a:xfrm>
            <a:off x="2047407" y="1791857"/>
            <a:ext cx="3359663" cy="8367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C4699E7-EE47-335C-CEE7-F1099F8AD4AA}"/>
              </a:ext>
            </a:extLst>
          </p:cNvPr>
          <p:cNvCxnSpPr>
            <a:stCxn id="8" idx="2"/>
          </p:cNvCxnSpPr>
          <p:nvPr/>
        </p:nvCxnSpPr>
        <p:spPr>
          <a:xfrm>
            <a:off x="5905708" y="1778417"/>
            <a:ext cx="879224" cy="8864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7F1F325-D0F7-31D7-5BD1-A22126F12E60}"/>
              </a:ext>
            </a:extLst>
          </p:cNvPr>
          <p:cNvCxnSpPr>
            <a:stCxn id="8" idx="2"/>
          </p:cNvCxnSpPr>
          <p:nvPr/>
        </p:nvCxnSpPr>
        <p:spPr>
          <a:xfrm flipH="1">
            <a:off x="4157273" y="1778417"/>
            <a:ext cx="1748435" cy="8501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316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078F74-BA1D-5252-8F1B-67C4ABFA73ED}"/>
              </a:ext>
            </a:extLst>
          </p:cNvPr>
          <p:cNvSpPr>
            <a:spLocks noGrp="1"/>
          </p:cNvSpPr>
          <p:nvPr>
            <p:ph type="body" sz="quarter" idx="13"/>
          </p:nvPr>
        </p:nvSpPr>
        <p:spPr>
          <a:xfrm>
            <a:off x="655200" y="1503834"/>
            <a:ext cx="10935882" cy="4961766"/>
          </a:xfrm>
        </p:spPr>
        <p:txBody>
          <a:bodyPr>
            <a:normAutofit fontScale="85000" lnSpcReduction="20000"/>
          </a:bodyPr>
          <a:lstStyle/>
          <a:p>
            <a:pPr lvl="0"/>
            <a:r>
              <a:rPr lang="en-US" noProof="0" dirty="0"/>
              <a:t>Circuit Breaker</a:t>
            </a:r>
          </a:p>
          <a:p>
            <a:pPr lvl="0"/>
            <a:r>
              <a:rPr lang="en-US" noProof="0" dirty="0"/>
              <a:t>Event Sourcing</a:t>
            </a:r>
          </a:p>
          <a:p>
            <a:pPr lvl="0"/>
            <a:r>
              <a:rPr lang="en-US" noProof="0" dirty="0"/>
              <a:t>Sidecar</a:t>
            </a:r>
          </a:p>
          <a:p>
            <a:pPr lvl="0"/>
            <a:r>
              <a:rPr lang="en-US" noProof="0" dirty="0"/>
              <a:t>Backend-for-Frontend</a:t>
            </a:r>
          </a:p>
          <a:p>
            <a:pPr lvl="0"/>
            <a:r>
              <a:rPr lang="en-US" noProof="0" dirty="0"/>
              <a:t>Strangler</a:t>
            </a:r>
          </a:p>
          <a:p>
            <a:pPr lvl="0"/>
            <a:r>
              <a:rPr lang="en-US" noProof="0" dirty="0"/>
              <a:t>…</a:t>
            </a:r>
          </a:p>
          <a:p>
            <a:pPr lvl="0"/>
            <a:endParaRPr lang="en-US" noProof="0" dirty="0"/>
          </a:p>
          <a:p>
            <a:pPr lvl="0"/>
            <a:r>
              <a:rPr lang="cs-CZ" noProof="0" dirty="0"/>
              <a:t>Aren</a:t>
            </a:r>
            <a:r>
              <a:rPr lang="en-US" noProof="0" dirty="0"/>
              <a:t>’</a:t>
            </a:r>
            <a:r>
              <a:rPr lang="cs-CZ" noProof="0" dirty="0"/>
              <a:t>t they a </a:t>
            </a:r>
            <a:r>
              <a:rPr lang="en-US" baseline="0" noProof="0" dirty="0"/>
              <a:t>combination of old patterns?</a:t>
            </a:r>
            <a:br>
              <a:rPr lang="en-US" baseline="0" noProof="0" dirty="0"/>
            </a:br>
            <a:r>
              <a:rPr lang="cs-CZ" baseline="0" noProof="0" dirty="0"/>
              <a:t>Some</a:t>
            </a:r>
          </a:p>
          <a:p>
            <a:pPr lvl="0"/>
            <a:r>
              <a:rPr lang="cs-CZ" dirty="0"/>
              <a:t>What drives new patterns?</a:t>
            </a:r>
            <a:br>
              <a:rPr lang="en-US" dirty="0"/>
            </a:br>
            <a:r>
              <a:rPr lang="cs-CZ" dirty="0"/>
              <a:t>Cloud</a:t>
            </a:r>
            <a:endParaRPr lang="en-US" baseline="0" noProof="0" dirty="0"/>
          </a:p>
        </p:txBody>
      </p:sp>
      <p:sp>
        <p:nvSpPr>
          <p:cNvPr id="4" name="Text Placeholder 3">
            <a:extLst>
              <a:ext uri="{FF2B5EF4-FFF2-40B4-BE49-F238E27FC236}">
                <a16:creationId xmlns:a16="http://schemas.microsoft.com/office/drawing/2014/main" id="{A4B988EE-EA60-DF66-92C3-344C79DDBE9A}"/>
              </a:ext>
            </a:extLst>
          </p:cNvPr>
          <p:cNvSpPr>
            <a:spLocks noGrp="1"/>
          </p:cNvSpPr>
          <p:nvPr>
            <p:ph type="body" sz="quarter" idx="26"/>
          </p:nvPr>
        </p:nvSpPr>
        <p:spPr/>
        <p:txBody>
          <a:bodyPr/>
          <a:lstStyle/>
          <a:p>
            <a:endParaRPr lang="en-US" dirty="0"/>
          </a:p>
        </p:txBody>
      </p:sp>
      <p:sp>
        <p:nvSpPr>
          <p:cNvPr id="2" name="Title 1">
            <a:extLst>
              <a:ext uri="{FF2B5EF4-FFF2-40B4-BE49-F238E27FC236}">
                <a16:creationId xmlns:a16="http://schemas.microsoft.com/office/drawing/2014/main" id="{8E27632A-6AF6-D272-A404-3701DC0A6D44}"/>
              </a:ext>
            </a:extLst>
          </p:cNvPr>
          <p:cNvSpPr>
            <a:spLocks noGrp="1"/>
          </p:cNvSpPr>
          <p:nvPr>
            <p:ph type="title"/>
          </p:nvPr>
        </p:nvSpPr>
        <p:spPr/>
        <p:txBody>
          <a:bodyPr>
            <a:normAutofit fontScale="90000"/>
          </a:bodyPr>
          <a:lstStyle/>
          <a:p>
            <a:r>
              <a:rPr lang="en-US" noProof="0" dirty="0"/>
              <a:t>Exotic design patterns</a:t>
            </a:r>
          </a:p>
        </p:txBody>
      </p:sp>
    </p:spTree>
    <p:extLst>
      <p:ext uri="{BB962C8B-B14F-4D97-AF65-F5344CB8AC3E}">
        <p14:creationId xmlns:p14="http://schemas.microsoft.com/office/powerpoint/2010/main" val="1695248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E7E33C-6218-6DD0-72C1-ABECA42A94FD}"/>
              </a:ext>
            </a:extLst>
          </p:cNvPr>
          <p:cNvSpPr>
            <a:spLocks noGrp="1"/>
          </p:cNvSpPr>
          <p:nvPr>
            <p:ph type="body" sz="quarter" idx="13"/>
          </p:nvPr>
        </p:nvSpPr>
        <p:spPr/>
        <p:txBody>
          <a:bodyPr/>
          <a:lstStyle/>
          <a:p>
            <a:r>
              <a:rPr lang="en-US" noProof="0" dirty="0"/>
              <a:t>No change in the field</a:t>
            </a:r>
          </a:p>
          <a:p>
            <a:r>
              <a:rPr lang="en-US" dirty="0"/>
              <a:t>Dynamic proxies still dominate (Castle)</a:t>
            </a:r>
            <a:endParaRPr lang="en-US" noProof="0" dirty="0"/>
          </a:p>
          <a:p>
            <a:r>
              <a:rPr lang="en-US" noProof="0" dirty="0" err="1"/>
              <a:t>PostSharp</a:t>
            </a:r>
            <a:r>
              <a:rPr lang="en-US" noProof="0" dirty="0"/>
              <a:t> popularity by Google Statistics:</a:t>
            </a:r>
            <a:endParaRPr lang="en-US" baseline="0" noProof="0" dirty="0"/>
          </a:p>
        </p:txBody>
      </p:sp>
      <p:sp>
        <p:nvSpPr>
          <p:cNvPr id="6" name="Text Placeholder 5">
            <a:extLst>
              <a:ext uri="{FF2B5EF4-FFF2-40B4-BE49-F238E27FC236}">
                <a16:creationId xmlns:a16="http://schemas.microsoft.com/office/drawing/2014/main" id="{92F9E99F-95C4-00B1-946B-323B3C0344DC}"/>
              </a:ext>
            </a:extLst>
          </p:cNvPr>
          <p:cNvSpPr>
            <a:spLocks noGrp="1"/>
          </p:cNvSpPr>
          <p:nvPr>
            <p:ph type="body" sz="quarter" idx="26"/>
          </p:nvPr>
        </p:nvSpPr>
        <p:spPr/>
        <p:txBody>
          <a:bodyPr/>
          <a:lstStyle/>
          <a:p>
            <a:endParaRPr lang="en-US"/>
          </a:p>
        </p:txBody>
      </p:sp>
      <p:sp>
        <p:nvSpPr>
          <p:cNvPr id="2" name="Title 1">
            <a:extLst>
              <a:ext uri="{FF2B5EF4-FFF2-40B4-BE49-F238E27FC236}">
                <a16:creationId xmlns:a16="http://schemas.microsoft.com/office/drawing/2014/main" id="{C1646DB1-EA46-C1EE-5E81-6FB50C626BB9}"/>
              </a:ext>
            </a:extLst>
          </p:cNvPr>
          <p:cNvSpPr>
            <a:spLocks noGrp="1"/>
          </p:cNvSpPr>
          <p:nvPr>
            <p:ph type="title"/>
          </p:nvPr>
        </p:nvSpPr>
        <p:spPr/>
        <p:txBody>
          <a:bodyPr>
            <a:normAutofit fontScale="90000"/>
          </a:bodyPr>
          <a:lstStyle/>
          <a:p>
            <a:r>
              <a:rPr lang="en-US" noProof="0" dirty="0"/>
              <a:t>Aspect oriented programming (AOP)</a:t>
            </a:r>
          </a:p>
        </p:txBody>
      </p:sp>
      <p:pic>
        <p:nvPicPr>
          <p:cNvPr id="5" name="Picture 4">
            <a:extLst>
              <a:ext uri="{FF2B5EF4-FFF2-40B4-BE49-F238E27FC236}">
                <a16:creationId xmlns:a16="http://schemas.microsoft.com/office/drawing/2014/main" id="{14CAC1CF-BB2E-6A60-A269-1A4C8F5A7CDB}"/>
              </a:ext>
            </a:extLst>
          </p:cNvPr>
          <p:cNvPicPr>
            <a:picLocks noChangeAspect="1"/>
          </p:cNvPicPr>
          <p:nvPr/>
        </p:nvPicPr>
        <p:blipFill>
          <a:blip r:embed="rId3"/>
          <a:stretch>
            <a:fillRect/>
          </a:stretch>
        </p:blipFill>
        <p:spPr>
          <a:xfrm>
            <a:off x="291995" y="3429000"/>
            <a:ext cx="10679015" cy="2896004"/>
          </a:xfrm>
          <a:prstGeom prst="rect">
            <a:avLst/>
          </a:prstGeom>
        </p:spPr>
      </p:pic>
    </p:spTree>
    <p:extLst>
      <p:ext uri="{BB962C8B-B14F-4D97-AF65-F5344CB8AC3E}">
        <p14:creationId xmlns:p14="http://schemas.microsoft.com/office/powerpoint/2010/main" val="3897570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3CCD01-6743-25CD-E5FB-F4C4293B8D85}"/>
              </a:ext>
            </a:extLst>
          </p:cNvPr>
          <p:cNvSpPr>
            <a:spLocks noGrp="1"/>
          </p:cNvSpPr>
          <p:nvPr>
            <p:ph type="body" sz="quarter" idx="13"/>
          </p:nvPr>
        </p:nvSpPr>
        <p:spPr>
          <a:xfrm>
            <a:off x="779042" y="3257827"/>
            <a:ext cx="8683199" cy="2044801"/>
          </a:xfrm>
        </p:spPr>
        <p:txBody>
          <a:bodyPr/>
          <a:lstStyle/>
          <a:p>
            <a:r>
              <a:rPr lang="en-US" dirty="0"/>
              <a:t>„May the source</a:t>
            </a:r>
            <a:br>
              <a:rPr lang="en-US" dirty="0"/>
            </a:br>
            <a:r>
              <a:rPr lang="en-US" dirty="0"/>
              <a:t>be with you“</a:t>
            </a:r>
          </a:p>
        </p:txBody>
      </p:sp>
      <p:sp>
        <p:nvSpPr>
          <p:cNvPr id="6" name="Text Placeholder 5">
            <a:extLst>
              <a:ext uri="{FF2B5EF4-FFF2-40B4-BE49-F238E27FC236}">
                <a16:creationId xmlns:a16="http://schemas.microsoft.com/office/drawing/2014/main" id="{8516D040-4602-F875-066F-24F36CA3A229}"/>
              </a:ext>
            </a:extLst>
          </p:cNvPr>
          <p:cNvSpPr>
            <a:spLocks noGrp="1"/>
          </p:cNvSpPr>
          <p:nvPr>
            <p:ph type="body" sz="quarter" idx="14"/>
          </p:nvPr>
        </p:nvSpPr>
        <p:spPr>
          <a:xfrm>
            <a:off x="779042" y="5302628"/>
            <a:ext cx="8445640" cy="556661"/>
          </a:xfrm>
        </p:spPr>
        <p:txBody>
          <a:bodyPr/>
          <a:lstStyle/>
          <a:p>
            <a:endParaRPr lang="en-US" dirty="0"/>
          </a:p>
        </p:txBody>
      </p:sp>
      <p:sp>
        <p:nvSpPr>
          <p:cNvPr id="2" name="Title 1">
            <a:extLst>
              <a:ext uri="{FF2B5EF4-FFF2-40B4-BE49-F238E27FC236}">
                <a16:creationId xmlns:a16="http://schemas.microsoft.com/office/drawing/2014/main" id="{379D1AC8-421B-EEE4-1394-583E02FFB429}"/>
              </a:ext>
            </a:extLst>
          </p:cNvPr>
          <p:cNvSpPr>
            <a:spLocks noGrp="1"/>
          </p:cNvSpPr>
          <p:nvPr>
            <p:ph type="title" idx="4294967295"/>
          </p:nvPr>
        </p:nvSpPr>
        <p:spPr>
          <a:xfrm>
            <a:off x="0" y="0"/>
            <a:ext cx="0" cy="0"/>
          </a:xfrm>
        </p:spPr>
        <p:txBody>
          <a:bodyPr/>
          <a:lstStyle/>
          <a:p>
            <a:endParaRPr lang="en-US" noProof="0" dirty="0"/>
          </a:p>
        </p:txBody>
      </p:sp>
    </p:spTree>
    <p:extLst>
      <p:ext uri="{BB962C8B-B14F-4D97-AF65-F5344CB8AC3E}">
        <p14:creationId xmlns:p14="http://schemas.microsoft.com/office/powerpoint/2010/main" val="2463935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52F4D9-314F-9B60-45E2-B342BAE3BE75}"/>
              </a:ext>
            </a:extLst>
          </p:cNvPr>
          <p:cNvSpPr>
            <a:spLocks noGrp="1"/>
          </p:cNvSpPr>
          <p:nvPr>
            <p:ph type="body" sz="quarter" idx="13"/>
          </p:nvPr>
        </p:nvSpPr>
        <p:spPr>
          <a:xfrm>
            <a:off x="380999" y="1409076"/>
            <a:ext cx="11361283" cy="4664178"/>
          </a:xfrm>
        </p:spPr>
        <p:txBody>
          <a:bodyPr>
            <a:normAutofit/>
          </a:bodyPr>
          <a:lstStyle/>
          <a:p>
            <a:r>
              <a:rPr lang="en-US" dirty="0">
                <a:hlinkClick r:id="rId2"/>
              </a:rPr>
              <a:t>https://wug.cz/prednasejici/4-Jiri-Pokorny</a:t>
            </a:r>
          </a:p>
          <a:p>
            <a:r>
              <a:rPr lang="en-US" dirty="0">
                <a:hlinkClick r:id="rId2"/>
              </a:rPr>
              <a:t>https://github.com/jirkapok/Presentations</a:t>
            </a:r>
          </a:p>
          <a:p>
            <a:endParaRPr lang="en-US" dirty="0">
              <a:hlinkClick r:id="rId2"/>
            </a:endParaRPr>
          </a:p>
          <a:p>
            <a:r>
              <a:rPr lang="en-US" dirty="0">
                <a:hlinkClick r:id="rId2"/>
              </a:rPr>
              <a:t>https://www.solarwinds.jobs/</a:t>
            </a:r>
            <a:endParaRPr lang="en-US" dirty="0"/>
          </a:p>
          <a:p>
            <a:r>
              <a:rPr lang="en-US" dirty="0"/>
              <a:t>Seniors: we are hiring!</a:t>
            </a:r>
          </a:p>
          <a:p>
            <a:r>
              <a:rPr lang="en-US" dirty="0"/>
              <a:t>Students: summer internship</a:t>
            </a:r>
          </a:p>
          <a:p>
            <a:pPr marL="457200" indent="-457200">
              <a:buFont typeface="Symbol" panose="05050102010706020507" pitchFamily="18" charset="2"/>
              <a:buChar char="Þ"/>
            </a:pPr>
            <a:r>
              <a:rPr lang="en-US" dirty="0"/>
              <a:t>Apply now to get the summer job</a:t>
            </a:r>
          </a:p>
        </p:txBody>
      </p:sp>
      <p:sp>
        <p:nvSpPr>
          <p:cNvPr id="6" name="Text Placeholder 5">
            <a:extLst>
              <a:ext uri="{FF2B5EF4-FFF2-40B4-BE49-F238E27FC236}">
                <a16:creationId xmlns:a16="http://schemas.microsoft.com/office/drawing/2014/main" id="{CA13CC15-7030-FDAE-2B34-8BCE6F7485E6}"/>
              </a:ext>
            </a:extLst>
          </p:cNvPr>
          <p:cNvSpPr>
            <a:spLocks noGrp="1"/>
          </p:cNvSpPr>
          <p:nvPr>
            <p:ph type="body" sz="quarter" idx="26"/>
          </p:nvPr>
        </p:nvSpPr>
        <p:spPr/>
        <p:txBody>
          <a:bodyPr/>
          <a:lstStyle/>
          <a:p>
            <a:endParaRPr lang="en-US"/>
          </a:p>
        </p:txBody>
      </p:sp>
      <p:sp>
        <p:nvSpPr>
          <p:cNvPr id="4" name="Title 3">
            <a:extLst>
              <a:ext uri="{FF2B5EF4-FFF2-40B4-BE49-F238E27FC236}">
                <a16:creationId xmlns:a16="http://schemas.microsoft.com/office/drawing/2014/main" id="{86ED6180-3F83-DA3E-BEC8-FC74BD243EDF}"/>
              </a:ext>
            </a:extLst>
          </p:cNvPr>
          <p:cNvSpPr>
            <a:spLocks noGrp="1"/>
          </p:cNvSpPr>
          <p:nvPr>
            <p:ph type="title"/>
          </p:nvPr>
        </p:nvSpPr>
        <p:spPr/>
        <p:txBody>
          <a:bodyPr>
            <a:normAutofit fontScale="90000"/>
          </a:bodyPr>
          <a:lstStyle/>
          <a:p>
            <a:r>
              <a:rPr lang="cs-CZ" dirty="0">
                <a:hlinkClick r:id="rId3"/>
              </a:rPr>
              <a:t>Jiri.Pokorny@SolarWinds.com</a:t>
            </a:r>
            <a:endParaRPr lang="en-US" dirty="0"/>
          </a:p>
        </p:txBody>
      </p:sp>
    </p:spTree>
    <p:extLst>
      <p:ext uri="{BB962C8B-B14F-4D97-AF65-F5344CB8AC3E}">
        <p14:creationId xmlns:p14="http://schemas.microsoft.com/office/powerpoint/2010/main" val="488015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F14115-5658-0A3F-A789-B721965D2ABD}"/>
              </a:ext>
            </a:extLst>
          </p:cNvPr>
          <p:cNvSpPr>
            <a:spLocks noGrp="1"/>
          </p:cNvSpPr>
          <p:nvPr>
            <p:ph type="body" sz="quarter" idx="13"/>
          </p:nvPr>
        </p:nvSpPr>
        <p:spPr>
          <a:xfrm>
            <a:off x="705600" y="1965600"/>
            <a:ext cx="8447082" cy="3715199"/>
          </a:xfrm>
        </p:spPr>
        <p:txBody>
          <a:bodyPr/>
          <a:lstStyle/>
          <a:p>
            <a:pPr lvl="0"/>
            <a:r>
              <a:rPr lang="cs-CZ" sz="2800" dirty="0"/>
              <a:t>Do</a:t>
            </a:r>
            <a:r>
              <a:rPr lang="en-US" sz="2800" dirty="0"/>
              <a:t> design</a:t>
            </a:r>
            <a:r>
              <a:rPr lang="cs-CZ" sz="2800" dirty="0"/>
              <a:t> patterns evolve </a:t>
            </a:r>
            <a:r>
              <a:rPr lang="cs-CZ" sz="2800" baseline="0" dirty="0"/>
              <a:t>like frameworks?</a:t>
            </a:r>
          </a:p>
          <a:p>
            <a:pPr lvl="0"/>
            <a:r>
              <a:rPr lang="cs-CZ" sz="2800" baseline="0" dirty="0"/>
              <a:t>Are we </a:t>
            </a:r>
            <a:r>
              <a:rPr lang="en-US" sz="2800" baseline="0" dirty="0"/>
              <a:t>still </a:t>
            </a:r>
            <a:r>
              <a:rPr lang="cs-CZ" sz="2800" baseline="0" dirty="0"/>
              <a:t>using</a:t>
            </a:r>
            <a:r>
              <a:rPr lang="cs-CZ" sz="2800" dirty="0"/>
              <a:t> modern techniques</a:t>
            </a:r>
            <a:r>
              <a:rPr lang="cs-CZ" sz="2800" baseline="0" dirty="0"/>
              <a:t>?</a:t>
            </a:r>
            <a:endParaRPr lang="en-US" sz="2800" baseline="0" dirty="0"/>
          </a:p>
          <a:p>
            <a:pPr lvl="0"/>
            <a:r>
              <a:rPr lang="en-US" sz="2800" baseline="0" dirty="0"/>
              <a:t>Are there</a:t>
            </a:r>
            <a:r>
              <a:rPr lang="en-US" sz="2800" dirty="0"/>
              <a:t> any obsolete design patterns</a:t>
            </a:r>
            <a:r>
              <a:rPr lang="en-US" sz="2800" baseline="0" dirty="0"/>
              <a:t>?</a:t>
            </a:r>
          </a:p>
          <a:p>
            <a:pPr lvl="0"/>
            <a:r>
              <a:rPr lang="en-US" sz="2800" dirty="0"/>
              <a:t>Which patterns should I learn?</a:t>
            </a:r>
            <a:endParaRPr lang="cs-CZ" sz="2800" baseline="0" dirty="0"/>
          </a:p>
          <a:p>
            <a:pPr lvl="0"/>
            <a:r>
              <a:rPr lang="cs-CZ" sz="2800" dirty="0"/>
              <a:t>Patterns cover</a:t>
            </a:r>
            <a:r>
              <a:rPr lang="en-US" sz="2800" dirty="0"/>
              <a:t>e</a:t>
            </a:r>
            <a:r>
              <a:rPr lang="cs-CZ" sz="2800" dirty="0"/>
              <a:t>d: basic, UI, architecture, cloud</a:t>
            </a:r>
            <a:endParaRPr lang="cs-CZ" sz="2800" baseline="0" dirty="0"/>
          </a:p>
        </p:txBody>
      </p:sp>
      <p:sp>
        <p:nvSpPr>
          <p:cNvPr id="4" name="Title 3">
            <a:extLst>
              <a:ext uri="{FF2B5EF4-FFF2-40B4-BE49-F238E27FC236}">
                <a16:creationId xmlns:a16="http://schemas.microsoft.com/office/drawing/2014/main" id="{B61B3FB1-8928-84F3-5637-737FA870EE75}"/>
              </a:ext>
            </a:extLst>
          </p:cNvPr>
          <p:cNvSpPr>
            <a:spLocks noGrp="1"/>
          </p:cNvSpPr>
          <p:nvPr>
            <p:ph type="title" idx="4294967295"/>
          </p:nvPr>
        </p:nvSpPr>
        <p:spPr>
          <a:xfrm>
            <a:off x="838200" y="554400"/>
            <a:ext cx="10515600" cy="1136288"/>
          </a:xfrm>
          <a:prstGeom prst="rect">
            <a:avLst/>
          </a:prstGeom>
        </p:spPr>
        <p:txBody>
          <a:bodyPr/>
          <a:lstStyle/>
          <a:p>
            <a:r>
              <a:rPr lang="en-US" dirty="0"/>
              <a:t>M</a:t>
            </a:r>
            <a:r>
              <a:rPr lang="cs-CZ" dirty="0"/>
              <a:t>otivation</a:t>
            </a:r>
            <a:endParaRPr lang="en-US" dirty="0"/>
          </a:p>
        </p:txBody>
      </p:sp>
    </p:spTree>
    <p:extLst>
      <p:ext uri="{BB962C8B-B14F-4D97-AF65-F5344CB8AC3E}">
        <p14:creationId xmlns:p14="http://schemas.microsoft.com/office/powerpoint/2010/main" val="1478409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153B6-5D43-318F-130D-D1FD5B89559D}"/>
              </a:ext>
            </a:extLst>
          </p:cNvPr>
          <p:cNvSpPr>
            <a:spLocks noGrp="1"/>
          </p:cNvSpPr>
          <p:nvPr>
            <p:ph type="body" sz="quarter" idx="13"/>
          </p:nvPr>
        </p:nvSpPr>
        <p:spPr/>
        <p:txBody>
          <a:bodyPr>
            <a:normAutofit fontScale="85000" lnSpcReduction="20000"/>
          </a:bodyPr>
          <a:lstStyle/>
          <a:p>
            <a:r>
              <a:rPr lang="en-US" noProof="0" dirty="0"/>
              <a:t>Situation:</a:t>
            </a:r>
            <a:r>
              <a:rPr lang="en-US" baseline="0" noProof="0" dirty="0"/>
              <a:t> Low test-ability,</a:t>
            </a:r>
            <a:br>
              <a:rPr lang="en-US" baseline="0" noProof="0" dirty="0"/>
            </a:br>
            <a:r>
              <a:rPr lang="en-US" baseline="0" noProof="0" dirty="0"/>
              <a:t>unable to remove cached data,</a:t>
            </a:r>
          </a:p>
          <a:p>
            <a:r>
              <a:rPr lang="en-US"/>
              <a:t>Warning: Not </a:t>
            </a:r>
            <a:r>
              <a:rPr lang="en-US" dirty="0"/>
              <a:t>easy to implement </a:t>
            </a:r>
            <a:r>
              <a:rPr lang="en-US"/>
              <a:t>thread safe!</a:t>
            </a:r>
            <a:endParaRPr lang="en-US" baseline="0" noProof="0" dirty="0"/>
          </a:p>
          <a:p>
            <a:r>
              <a:rPr lang="en-US" baseline="0" noProof="0" dirty="0"/>
              <a:t>Replacement: Inversion of Control (IoC)</a:t>
            </a:r>
          </a:p>
          <a:p>
            <a:r>
              <a:rPr lang="en-US" baseline="0" noProof="0" dirty="0"/>
              <a:t>IoC still implemented as service locator</a:t>
            </a:r>
            <a:br>
              <a:rPr lang="en-US" baseline="0" noProof="0" dirty="0"/>
            </a:br>
            <a:r>
              <a:rPr lang="en-US" baseline="0" noProof="0" dirty="0"/>
              <a:t>Please stop using </a:t>
            </a:r>
            <a:r>
              <a:rPr lang="en-US" b="1" baseline="0" noProof="0" dirty="0"/>
              <a:t>public</a:t>
            </a:r>
            <a:r>
              <a:rPr lang="en-US" b="1" noProof="0" dirty="0"/>
              <a:t> static</a:t>
            </a:r>
            <a:r>
              <a:rPr lang="en-US" noProof="0" dirty="0"/>
              <a:t>!</a:t>
            </a:r>
            <a:endParaRPr lang="en-US" baseline="0" noProof="0" dirty="0"/>
          </a:p>
          <a:p>
            <a:endParaRPr lang="en-US" sz="1600" dirty="0">
              <a:solidFill>
                <a:srgbClr val="008000"/>
              </a:solidFill>
              <a:latin typeface="Cascadia Mono"/>
            </a:endParaRPr>
          </a:p>
          <a:p>
            <a:r>
              <a:rPr lang="en-US" sz="1600" dirty="0">
                <a:solidFill>
                  <a:srgbClr val="008000"/>
                </a:solidFill>
                <a:latin typeface="Cascadia Mono"/>
              </a:rPr>
              <a:t>// Before, deep inside some object …</a:t>
            </a:r>
            <a:endParaRPr lang="en-US" sz="1600" dirty="0"/>
          </a:p>
          <a:p>
            <a:r>
              <a:rPr lang="en-US" sz="1600" dirty="0" err="1">
                <a:solidFill>
                  <a:srgbClr val="2B91AF"/>
                </a:solidFill>
                <a:latin typeface="Cascadia Mono"/>
              </a:rPr>
              <a:t>ServiceLocator</a:t>
            </a:r>
            <a:r>
              <a:rPr lang="en-US" sz="1600" dirty="0" err="1">
                <a:solidFill>
                  <a:srgbClr val="000000"/>
                </a:solidFill>
                <a:latin typeface="Cascadia Mono"/>
              </a:rPr>
              <a:t>.Instance.Get</a:t>
            </a:r>
            <a:r>
              <a:rPr lang="en-US" sz="1600" dirty="0">
                <a:solidFill>
                  <a:srgbClr val="000000"/>
                </a:solidFill>
                <a:latin typeface="Cascadia Mono"/>
              </a:rPr>
              <a:t>&lt;</a:t>
            </a:r>
            <a:r>
              <a:rPr lang="en-US" sz="1600" dirty="0" err="1">
                <a:solidFill>
                  <a:srgbClr val="2B91AF"/>
                </a:solidFill>
                <a:latin typeface="Cascadia Mono"/>
              </a:rPr>
              <a:t>IMailSender</a:t>
            </a:r>
            <a:r>
              <a:rPr lang="en-US" sz="1600" dirty="0">
                <a:solidFill>
                  <a:srgbClr val="000000"/>
                </a:solidFill>
                <a:latin typeface="Cascadia Mono"/>
              </a:rPr>
              <a:t>&gt;();</a:t>
            </a:r>
            <a:endParaRPr lang="en-US" sz="1600" noProof="0" dirty="0"/>
          </a:p>
          <a:p>
            <a:r>
              <a:rPr lang="en-US" sz="1500" dirty="0">
                <a:solidFill>
                  <a:srgbClr val="008000"/>
                </a:solidFill>
                <a:latin typeface="Cascadia Mono"/>
              </a:rPr>
              <a:t>// After in Application root Main method</a:t>
            </a:r>
            <a:endParaRPr lang="en-US" sz="1500" noProof="0" dirty="0"/>
          </a:p>
          <a:p>
            <a:r>
              <a:rPr lang="en-US" sz="1500" noProof="0" dirty="0">
                <a:solidFill>
                  <a:srgbClr val="000000"/>
                </a:solidFill>
                <a:latin typeface="Cascadia Mono"/>
              </a:rPr>
              <a:t> </a:t>
            </a:r>
            <a:r>
              <a:rPr lang="en-US" sz="1500" noProof="0" dirty="0">
                <a:solidFill>
                  <a:srgbClr val="0000FF"/>
                </a:solidFill>
                <a:latin typeface="Cascadia Mono"/>
              </a:rPr>
              <a:t>var</a:t>
            </a:r>
            <a:r>
              <a:rPr lang="en-US" sz="1500" noProof="0" dirty="0">
                <a:solidFill>
                  <a:srgbClr val="000000"/>
                </a:solidFill>
                <a:latin typeface="Cascadia Mono"/>
              </a:rPr>
              <a:t> kernel = </a:t>
            </a:r>
            <a:r>
              <a:rPr lang="en-US" sz="1500" noProof="0" dirty="0">
                <a:solidFill>
                  <a:srgbClr val="0000FF"/>
                </a:solidFill>
                <a:latin typeface="Cascadia Mono"/>
              </a:rPr>
              <a:t>new</a:t>
            </a:r>
            <a:r>
              <a:rPr lang="en-US" sz="1500" noProof="0" dirty="0">
                <a:solidFill>
                  <a:srgbClr val="000000"/>
                </a:solidFill>
                <a:latin typeface="Cascadia Mono"/>
              </a:rPr>
              <a:t> </a:t>
            </a:r>
            <a:r>
              <a:rPr lang="en-US" sz="1500" noProof="0" dirty="0" err="1">
                <a:solidFill>
                  <a:srgbClr val="2B91AF"/>
                </a:solidFill>
                <a:latin typeface="Cascadia Mono"/>
              </a:rPr>
              <a:t>StandardKernel</a:t>
            </a:r>
            <a:r>
              <a:rPr lang="en-US" sz="1500" noProof="0" dirty="0">
                <a:solidFill>
                  <a:srgbClr val="000000"/>
                </a:solidFill>
                <a:latin typeface="Cascadia Mono"/>
              </a:rPr>
              <a:t>(); </a:t>
            </a:r>
            <a:r>
              <a:rPr lang="en-US" sz="1500" noProof="0" dirty="0">
                <a:solidFill>
                  <a:srgbClr val="008000"/>
                </a:solidFill>
                <a:latin typeface="Cascadia Mono"/>
              </a:rPr>
              <a:t>// </a:t>
            </a:r>
            <a:r>
              <a:rPr lang="en-US" sz="1500" noProof="0" dirty="0" err="1">
                <a:solidFill>
                  <a:srgbClr val="008000"/>
                </a:solidFill>
                <a:latin typeface="Cascadia Mono"/>
              </a:rPr>
              <a:t>Ninject</a:t>
            </a:r>
            <a:r>
              <a:rPr lang="en-US" sz="1500" noProof="0" dirty="0">
                <a:solidFill>
                  <a:srgbClr val="008000"/>
                </a:solidFill>
                <a:latin typeface="Cascadia Mono"/>
              </a:rPr>
              <a:t> IoC</a:t>
            </a:r>
            <a:endParaRPr lang="en-US" sz="1500" noProof="0" dirty="0">
              <a:solidFill>
                <a:srgbClr val="000000"/>
              </a:solidFill>
              <a:latin typeface="Cascadia Mono"/>
            </a:endParaRPr>
          </a:p>
          <a:p>
            <a:r>
              <a:rPr lang="en-US" sz="1500" noProof="0" dirty="0">
                <a:solidFill>
                  <a:srgbClr val="000000"/>
                </a:solidFill>
                <a:latin typeface="Cascadia Mono"/>
              </a:rPr>
              <a:t> </a:t>
            </a:r>
            <a:r>
              <a:rPr lang="en-US" sz="1500" noProof="0" dirty="0" err="1">
                <a:solidFill>
                  <a:srgbClr val="000000"/>
                </a:solidFill>
                <a:latin typeface="Cascadia Mono"/>
              </a:rPr>
              <a:t>kernel.Bind</a:t>
            </a:r>
            <a:r>
              <a:rPr lang="en-US" sz="1500" noProof="0" dirty="0">
                <a:solidFill>
                  <a:srgbClr val="000000"/>
                </a:solidFill>
                <a:latin typeface="Cascadia Mono"/>
              </a:rPr>
              <a:t>&lt;</a:t>
            </a:r>
            <a:r>
              <a:rPr lang="en-US" sz="1500" noProof="0" dirty="0" err="1">
                <a:solidFill>
                  <a:srgbClr val="2B91AF"/>
                </a:solidFill>
                <a:latin typeface="Cascadia Mono"/>
              </a:rPr>
              <a:t>IMailSender</a:t>
            </a:r>
            <a:r>
              <a:rPr lang="en-US" sz="1500" noProof="0" dirty="0">
                <a:solidFill>
                  <a:srgbClr val="000000"/>
                </a:solidFill>
                <a:latin typeface="Cascadia Mono"/>
              </a:rPr>
              <a:t>&gt;().To&lt;</a:t>
            </a:r>
            <a:r>
              <a:rPr lang="en-US" sz="1500" noProof="0" dirty="0" err="1">
                <a:solidFill>
                  <a:srgbClr val="2B91AF"/>
                </a:solidFill>
                <a:latin typeface="Cascadia Mono"/>
              </a:rPr>
              <a:t>MailSender</a:t>
            </a:r>
            <a:r>
              <a:rPr lang="en-US" sz="1500" noProof="0" dirty="0">
                <a:solidFill>
                  <a:srgbClr val="000000"/>
                </a:solidFill>
                <a:latin typeface="Cascadia Mono"/>
              </a:rPr>
              <a:t>&gt;();</a:t>
            </a:r>
          </a:p>
          <a:p>
            <a:r>
              <a:rPr lang="en-US" sz="1500" noProof="0" dirty="0">
                <a:solidFill>
                  <a:srgbClr val="000000"/>
                </a:solidFill>
                <a:latin typeface="Cascadia Mono"/>
              </a:rPr>
              <a:t> </a:t>
            </a:r>
            <a:r>
              <a:rPr lang="en-US" sz="1500" noProof="0" dirty="0">
                <a:solidFill>
                  <a:srgbClr val="0000FF"/>
                </a:solidFill>
                <a:latin typeface="Cascadia Mono"/>
              </a:rPr>
              <a:t>var</a:t>
            </a:r>
            <a:r>
              <a:rPr lang="en-US" sz="1500" noProof="0" dirty="0">
                <a:solidFill>
                  <a:srgbClr val="000000"/>
                </a:solidFill>
                <a:latin typeface="Cascadia Mono"/>
              </a:rPr>
              <a:t> implementation = </a:t>
            </a:r>
            <a:r>
              <a:rPr lang="en-US" sz="1500" noProof="0" dirty="0" err="1">
                <a:solidFill>
                  <a:srgbClr val="000000"/>
                </a:solidFill>
                <a:latin typeface="Cascadia Mono"/>
              </a:rPr>
              <a:t>kernel.Get</a:t>
            </a:r>
            <a:r>
              <a:rPr lang="en-US" sz="1500" noProof="0" dirty="0">
                <a:solidFill>
                  <a:srgbClr val="000000"/>
                </a:solidFill>
                <a:latin typeface="Cascadia Mono"/>
              </a:rPr>
              <a:t>&lt;</a:t>
            </a:r>
            <a:r>
              <a:rPr lang="en-US" sz="1500" noProof="0" dirty="0" err="1">
                <a:solidFill>
                  <a:srgbClr val="2B91AF"/>
                </a:solidFill>
                <a:latin typeface="Cascadia Mono"/>
              </a:rPr>
              <a:t>IMailSender</a:t>
            </a:r>
            <a:r>
              <a:rPr lang="en-US" sz="1500" noProof="0" dirty="0">
                <a:solidFill>
                  <a:srgbClr val="000000"/>
                </a:solidFill>
                <a:latin typeface="Cascadia Mono"/>
              </a:rPr>
              <a:t>&gt;();</a:t>
            </a:r>
            <a:endParaRPr lang="en-US" sz="1500" noProof="0" dirty="0"/>
          </a:p>
        </p:txBody>
      </p:sp>
      <p:sp>
        <p:nvSpPr>
          <p:cNvPr id="4" name="Text Placeholder 3">
            <a:extLst>
              <a:ext uri="{FF2B5EF4-FFF2-40B4-BE49-F238E27FC236}">
                <a16:creationId xmlns:a16="http://schemas.microsoft.com/office/drawing/2014/main" id="{D43C6E79-53AE-75DC-9347-2641F2ECC1BA}"/>
              </a:ext>
            </a:extLst>
          </p:cNvPr>
          <p:cNvSpPr>
            <a:spLocks noGrp="1"/>
          </p:cNvSpPr>
          <p:nvPr>
            <p:ph type="body" sz="quarter" idx="26"/>
          </p:nvPr>
        </p:nvSpPr>
        <p:spPr/>
        <p:txBody>
          <a:bodyPr/>
          <a:lstStyle/>
          <a:p>
            <a:endParaRPr lang="en-US" dirty="0"/>
          </a:p>
        </p:txBody>
      </p:sp>
      <p:sp>
        <p:nvSpPr>
          <p:cNvPr id="2" name="Title 1">
            <a:extLst>
              <a:ext uri="{FF2B5EF4-FFF2-40B4-BE49-F238E27FC236}">
                <a16:creationId xmlns:a16="http://schemas.microsoft.com/office/drawing/2014/main" id="{9188CC6A-A750-C7A9-CA57-7627111BD9FF}"/>
              </a:ext>
            </a:extLst>
          </p:cNvPr>
          <p:cNvSpPr>
            <a:spLocks noGrp="1"/>
          </p:cNvSpPr>
          <p:nvPr>
            <p:ph type="title"/>
          </p:nvPr>
        </p:nvSpPr>
        <p:spPr/>
        <p:txBody>
          <a:bodyPr>
            <a:normAutofit fontScale="90000"/>
          </a:bodyPr>
          <a:lstStyle/>
          <a:p>
            <a:r>
              <a:rPr lang="en-US" noProof="0" dirty="0"/>
              <a:t>Singleton and</a:t>
            </a:r>
            <a:r>
              <a:rPr lang="en-US" baseline="0" noProof="0" dirty="0"/>
              <a:t> Service locator</a:t>
            </a:r>
            <a:endParaRPr lang="en-US" noProof="0" dirty="0"/>
          </a:p>
        </p:txBody>
      </p:sp>
    </p:spTree>
    <p:extLst>
      <p:ext uri="{BB962C8B-B14F-4D97-AF65-F5344CB8AC3E}">
        <p14:creationId xmlns:p14="http://schemas.microsoft.com/office/powerpoint/2010/main" val="268997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293587-642E-5E47-12C8-9EE255F46597}"/>
              </a:ext>
            </a:extLst>
          </p:cNvPr>
          <p:cNvSpPr>
            <a:spLocks noGrp="1"/>
          </p:cNvSpPr>
          <p:nvPr>
            <p:ph type="body" sz="quarter" idx="13"/>
          </p:nvPr>
        </p:nvSpPr>
        <p:spPr>
          <a:xfrm>
            <a:off x="179883" y="1244184"/>
            <a:ext cx="11562400" cy="5364656"/>
          </a:xfrm>
        </p:spPr>
        <p:txBody>
          <a:bodyPr>
            <a:normAutofit fontScale="70000" lnSpcReduction="20000"/>
          </a:bodyPr>
          <a:lstStyle/>
          <a:p>
            <a:r>
              <a:rPr lang="en-US" noProof="0" dirty="0"/>
              <a:t>Observer situation:</a:t>
            </a:r>
            <a:r>
              <a:rPr lang="en-US" baseline="0" noProof="0" dirty="0"/>
              <a:t> </a:t>
            </a:r>
          </a:p>
          <a:p>
            <a:pPr lvl="1">
              <a:buFont typeface="Arial" panose="020B0604020202020204" pitchFamily="34" charset="0"/>
              <a:buChar char="•"/>
            </a:pPr>
            <a:r>
              <a:rPr lang="en-US" baseline="0" noProof="0" dirty="0"/>
              <a:t> </a:t>
            </a:r>
            <a:r>
              <a:rPr lang="en-US" dirty="0">
                <a:solidFill>
                  <a:srgbClr val="0000FF"/>
                </a:solidFill>
                <a:latin typeface="Consolas" panose="020B0609020204030204" pitchFamily="49" charset="0"/>
              </a:rPr>
              <a:t>event - </a:t>
            </a:r>
            <a:r>
              <a:rPr lang="en-US" baseline="0" noProof="0" dirty="0"/>
              <a:t>Need to unregister, when not needed</a:t>
            </a:r>
            <a:br>
              <a:rPr lang="en-US" baseline="0" noProof="0" dirty="0"/>
            </a:br>
            <a:r>
              <a:rPr lang="en-US" baseline="0" noProof="0" dirty="0"/>
              <a:t>(possible memory</a:t>
            </a:r>
            <a:r>
              <a:rPr lang="en-US" noProof="0" dirty="0"/>
              <a:t> leak</a:t>
            </a:r>
            <a:r>
              <a:rPr lang="en-US" baseline="0" noProof="0" dirty="0"/>
              <a:t>)</a:t>
            </a:r>
          </a:p>
          <a:p>
            <a:pPr lvl="1">
              <a:buFont typeface="Arial" panose="020B0604020202020204" pitchFamily="34" charset="0"/>
              <a:buChar char="•"/>
            </a:pPr>
            <a:r>
              <a:rPr lang="en-US" noProof="0" dirty="0"/>
              <a:t>Not supporting async/await in dotnet</a:t>
            </a:r>
          </a:p>
          <a:p>
            <a:r>
              <a:rPr lang="en-US" baseline="0" noProof="0" dirty="0"/>
              <a:t>Improvements:</a:t>
            </a:r>
          </a:p>
          <a:p>
            <a:pPr lvl="1">
              <a:buFont typeface="Arial" panose="020B0604020202020204" pitchFamily="34" charset="0"/>
              <a:buChar char="•"/>
            </a:pPr>
            <a:r>
              <a:rPr lang="en-US" dirty="0"/>
              <a:t>pub/sub implementations like </a:t>
            </a:r>
            <a:r>
              <a:rPr lang="en-US" noProof="0" dirty="0" err="1"/>
              <a:t>MediatR</a:t>
            </a:r>
            <a:r>
              <a:rPr lang="en-US" noProof="0" dirty="0"/>
              <a:t> for</a:t>
            </a:r>
            <a:r>
              <a:rPr lang="en-US" baseline="0" noProof="0" dirty="0"/>
              <a:t> dotnet</a:t>
            </a:r>
            <a:br>
              <a:rPr lang="en-US" baseline="0" noProof="0" dirty="0"/>
            </a:br>
            <a:r>
              <a:rPr lang="en-US" baseline="0" noProof="0" dirty="0"/>
              <a:t>(IoC</a:t>
            </a:r>
            <a:r>
              <a:rPr lang="en-US" noProof="0" dirty="0"/>
              <a:t> supported, </a:t>
            </a:r>
            <a:r>
              <a:rPr lang="en-US" baseline="0" noProof="0" dirty="0"/>
              <a:t>Async/await</a:t>
            </a:r>
            <a:r>
              <a:rPr lang="en-US" noProof="0" dirty="0"/>
              <a:t> with cancelation etc.)</a:t>
            </a:r>
            <a:endParaRPr lang="en-US" baseline="0" noProof="0" dirty="0"/>
          </a:p>
          <a:p>
            <a:pPr lvl="1">
              <a:buFont typeface="Arial" panose="020B0604020202020204" pitchFamily="34" charset="0"/>
              <a:buChar char="•"/>
            </a:pPr>
            <a:r>
              <a:rPr lang="en-US" baseline="0" noProof="0" dirty="0" err="1"/>
              <a:t>rxJs</a:t>
            </a:r>
            <a:r>
              <a:rPr lang="en-US" baseline="0" noProof="0" dirty="0"/>
              <a:t> subscription: use pipes instead</a:t>
            </a:r>
          </a:p>
          <a:p>
            <a:pPr lvl="1"/>
            <a:endParaRPr lang="en-US" noProof="0" dirty="0"/>
          </a:p>
          <a:p>
            <a:pPr marL="0" indent="0">
              <a:buNone/>
            </a:pPr>
            <a:r>
              <a:rPr lang="en-US" sz="1900" b="0" noProof="0" dirty="0">
                <a:solidFill>
                  <a:srgbClr val="008000"/>
                </a:solidFill>
                <a:effectLst/>
                <a:latin typeface="Consolas" panose="020B0609020204030204" pitchFamily="49" charset="0"/>
              </a:rPr>
              <a:t>// Typescript </a:t>
            </a:r>
            <a:r>
              <a:rPr lang="cs-CZ" sz="1900" b="0" noProof="0" dirty="0">
                <a:solidFill>
                  <a:srgbClr val="008000"/>
                </a:solidFill>
                <a:effectLst/>
                <a:latin typeface="Consolas" panose="020B0609020204030204" pitchFamily="49" charset="0"/>
              </a:rPr>
              <a:t>before </a:t>
            </a:r>
            <a:r>
              <a:rPr lang="en-US" sz="1900" b="0" noProof="0" dirty="0">
                <a:solidFill>
                  <a:srgbClr val="008000"/>
                </a:solidFill>
                <a:effectLst/>
                <a:latin typeface="Consolas" panose="020B0609020204030204" pitchFamily="49" charset="0"/>
              </a:rPr>
              <a:t>...</a:t>
            </a:r>
            <a:endParaRPr lang="en-US" sz="1900" baseline="0" noProof="0" dirty="0"/>
          </a:p>
          <a:p>
            <a:pPr marL="0" indent="0">
              <a:buNone/>
            </a:pPr>
            <a:r>
              <a:rPr lang="en-US" sz="1900" b="0" noProof="0" dirty="0">
                <a:solidFill>
                  <a:srgbClr val="0000FF"/>
                </a:solidFill>
                <a:effectLst/>
                <a:latin typeface="Consolas" panose="020B0609020204030204" pitchFamily="49" charset="0"/>
              </a:rPr>
              <a:t>const</a:t>
            </a:r>
            <a:r>
              <a:rPr lang="en-US" sz="1900" b="0" noProof="0" dirty="0">
                <a:solidFill>
                  <a:srgbClr val="000000"/>
                </a:solidFill>
                <a:effectLst/>
                <a:latin typeface="Consolas" panose="020B0609020204030204" pitchFamily="49" charset="0"/>
              </a:rPr>
              <a:t> </a:t>
            </a:r>
            <a:r>
              <a:rPr lang="en-US" sz="1900" b="0" noProof="0" dirty="0">
                <a:solidFill>
                  <a:srgbClr val="0070C1"/>
                </a:solidFill>
                <a:effectLst/>
                <a:latin typeface="Consolas" panose="020B0609020204030204" pitchFamily="49" charset="0"/>
              </a:rPr>
              <a:t>subscription</a:t>
            </a:r>
            <a:r>
              <a:rPr lang="en-US" sz="1900" b="0" noProof="0" dirty="0">
                <a:solidFill>
                  <a:srgbClr val="000000"/>
                </a:solidFill>
                <a:effectLst/>
                <a:latin typeface="Consolas" panose="020B0609020204030204" pitchFamily="49" charset="0"/>
              </a:rPr>
              <a:t> = </a:t>
            </a:r>
            <a:r>
              <a:rPr lang="en-US" sz="1900" b="0" noProof="0" dirty="0">
                <a:solidFill>
                  <a:srgbClr val="0000FF"/>
                </a:solidFill>
                <a:effectLst/>
                <a:latin typeface="Consolas" panose="020B0609020204030204" pitchFamily="49" charset="0"/>
              </a:rPr>
              <a:t>this</a:t>
            </a:r>
            <a:r>
              <a:rPr lang="en-US" sz="1900" b="0" noProof="0" dirty="0">
                <a:solidFill>
                  <a:srgbClr val="000000"/>
                </a:solidFill>
                <a:effectLst/>
                <a:latin typeface="Consolas" panose="020B0609020204030204" pitchFamily="49" charset="0"/>
              </a:rPr>
              <a:t>.</a:t>
            </a:r>
            <a:r>
              <a:rPr lang="en-US" sz="1900" b="0" noProof="0" dirty="0">
                <a:solidFill>
                  <a:srgbClr val="001080"/>
                </a:solidFill>
                <a:effectLst/>
                <a:latin typeface="Consolas" panose="020B0609020204030204" pitchFamily="49" charset="0"/>
              </a:rPr>
              <a:t>planner</a:t>
            </a:r>
            <a:r>
              <a:rPr lang="en-US" sz="1900" b="0" noProof="0" dirty="0">
                <a:solidFill>
                  <a:srgbClr val="000000"/>
                </a:solidFill>
                <a:effectLst/>
                <a:latin typeface="Consolas" panose="020B0609020204030204" pitchFamily="49" charset="0"/>
              </a:rPr>
              <a:t>.</a:t>
            </a:r>
            <a:r>
              <a:rPr lang="en-US" sz="1900" b="0" noProof="0" dirty="0" err="1">
                <a:solidFill>
                  <a:srgbClr val="001080"/>
                </a:solidFill>
                <a:effectLst/>
                <a:latin typeface="Consolas" panose="020B0609020204030204" pitchFamily="49" charset="0"/>
              </a:rPr>
              <a:t>tanksReloaded</a:t>
            </a:r>
            <a:r>
              <a:rPr lang="en-US" sz="1900" b="0" noProof="0" dirty="0">
                <a:solidFill>
                  <a:srgbClr val="001080"/>
                </a:solidFill>
                <a:effectLst/>
                <a:latin typeface="Consolas" panose="020B0609020204030204" pitchFamily="49" charset="0"/>
              </a:rPr>
              <a:t>$</a:t>
            </a:r>
            <a:r>
              <a:rPr lang="en-US" sz="1900" b="0" noProof="0" dirty="0">
                <a:solidFill>
                  <a:srgbClr val="000000"/>
                </a:solidFill>
                <a:effectLst/>
                <a:latin typeface="Consolas" panose="020B0609020204030204" pitchFamily="49" charset="0"/>
              </a:rPr>
              <a:t>.</a:t>
            </a:r>
            <a:r>
              <a:rPr lang="en-US" sz="1900" b="0" noProof="0" dirty="0">
                <a:solidFill>
                  <a:srgbClr val="795E26"/>
                </a:solidFill>
                <a:effectLst/>
                <a:latin typeface="Consolas" panose="020B0609020204030204" pitchFamily="49" charset="0"/>
              </a:rPr>
              <a:t>subscribe</a:t>
            </a:r>
            <a:r>
              <a:rPr lang="en-US" sz="1900" b="0" noProof="0" dirty="0">
                <a:solidFill>
                  <a:srgbClr val="000000"/>
                </a:solidFill>
                <a:effectLst/>
                <a:latin typeface="Consolas" panose="020B0609020204030204" pitchFamily="49" charset="0"/>
              </a:rPr>
              <a:t>(() </a:t>
            </a:r>
            <a:r>
              <a:rPr lang="en-US" sz="1900" b="0" noProof="0" dirty="0">
                <a:solidFill>
                  <a:srgbClr val="0000FF"/>
                </a:solidFill>
                <a:effectLst/>
                <a:latin typeface="Consolas" panose="020B0609020204030204" pitchFamily="49" charset="0"/>
              </a:rPr>
              <a:t>=&gt;</a:t>
            </a:r>
            <a:r>
              <a:rPr lang="en-US" sz="1900" b="0" noProof="0" dirty="0">
                <a:solidFill>
                  <a:srgbClr val="000000"/>
                </a:solidFill>
                <a:effectLst/>
                <a:latin typeface="Consolas" panose="020B0609020204030204" pitchFamily="49" charset="0"/>
              </a:rPr>
              <a:t> </a:t>
            </a:r>
            <a:r>
              <a:rPr lang="en-US" sz="1900" b="0" noProof="0" dirty="0">
                <a:solidFill>
                  <a:srgbClr val="0000FF"/>
                </a:solidFill>
                <a:effectLst/>
                <a:latin typeface="Consolas" panose="020B0609020204030204" pitchFamily="49" charset="0"/>
              </a:rPr>
              <a:t>this</a:t>
            </a:r>
            <a:r>
              <a:rPr lang="en-US" sz="1900" b="0" noProof="0" dirty="0">
                <a:solidFill>
                  <a:srgbClr val="000000"/>
                </a:solidFill>
                <a:effectLst/>
                <a:latin typeface="Consolas" panose="020B0609020204030204" pitchFamily="49" charset="0"/>
              </a:rPr>
              <a:t>.</a:t>
            </a:r>
            <a:r>
              <a:rPr lang="en-US" sz="1900" b="0" noProof="0" dirty="0">
                <a:solidFill>
                  <a:srgbClr val="795E26"/>
                </a:solidFill>
                <a:effectLst/>
                <a:latin typeface="Consolas" panose="020B0609020204030204" pitchFamily="49" charset="0"/>
              </a:rPr>
              <a:t>reloadAll</a:t>
            </a:r>
            <a:r>
              <a:rPr lang="en-US" sz="1900" b="0" noProof="0" dirty="0">
                <a:solidFill>
                  <a:srgbClr val="000000"/>
                </a:solidFill>
                <a:effectLst/>
                <a:latin typeface="Consolas" panose="020B0609020204030204" pitchFamily="49" charset="0"/>
              </a:rPr>
              <a:t>());</a:t>
            </a:r>
          </a:p>
          <a:p>
            <a:r>
              <a:rPr lang="en-US" sz="1900" dirty="0">
                <a:solidFill>
                  <a:srgbClr val="008000"/>
                </a:solidFill>
                <a:latin typeface="Consolas" panose="020B0609020204030204" pitchFamily="49" charset="0"/>
              </a:rPr>
              <a:t>// ...</a:t>
            </a:r>
            <a:endParaRPr lang="en-US" sz="1900" dirty="0"/>
          </a:p>
          <a:p>
            <a:pPr marL="0" indent="0">
              <a:buNone/>
            </a:pPr>
            <a:r>
              <a:rPr lang="en-US" sz="1900" b="0" noProof="0" dirty="0">
                <a:solidFill>
                  <a:srgbClr val="0070C1"/>
                </a:solidFill>
                <a:effectLst/>
                <a:latin typeface="Consolas" panose="020B0609020204030204" pitchFamily="49" charset="0"/>
              </a:rPr>
              <a:t>subscription</a:t>
            </a:r>
            <a:r>
              <a:rPr lang="en-US" sz="1900" b="0" noProof="0" dirty="0">
                <a:solidFill>
                  <a:srgbClr val="000000"/>
                </a:solidFill>
                <a:effectLst/>
                <a:latin typeface="Consolas" panose="020B0609020204030204" pitchFamily="49" charset="0"/>
              </a:rPr>
              <a:t>.</a:t>
            </a:r>
            <a:r>
              <a:rPr lang="en-US" sz="1900" b="0" noProof="0" dirty="0">
                <a:solidFill>
                  <a:srgbClr val="795E26"/>
                </a:solidFill>
                <a:effectLst/>
                <a:latin typeface="Consolas" panose="020B0609020204030204" pitchFamily="49" charset="0"/>
              </a:rPr>
              <a:t>unsubscribe</a:t>
            </a:r>
            <a:r>
              <a:rPr lang="en-US" sz="1900" b="0" noProof="0" dirty="0">
                <a:solidFill>
                  <a:srgbClr val="000000"/>
                </a:solidFill>
                <a:effectLst/>
                <a:latin typeface="Consolas" panose="020B0609020204030204" pitchFamily="49" charset="0"/>
              </a:rPr>
              <a:t>();</a:t>
            </a:r>
          </a:p>
          <a:p>
            <a:r>
              <a:rPr lang="en-US" sz="1900" dirty="0">
                <a:solidFill>
                  <a:srgbClr val="008000"/>
                </a:solidFill>
                <a:latin typeface="Consolas" panose="020B0609020204030204" pitchFamily="49" charset="0"/>
              </a:rPr>
              <a:t>// </a:t>
            </a:r>
            <a:r>
              <a:rPr lang="cs-CZ" sz="1900" dirty="0">
                <a:solidFill>
                  <a:srgbClr val="008000"/>
                </a:solidFill>
                <a:latin typeface="Consolas" panose="020B0609020204030204" pitchFamily="49" charset="0"/>
              </a:rPr>
              <a:t>after </a:t>
            </a:r>
            <a:r>
              <a:rPr lang="en-US" sz="1900" dirty="0">
                <a:solidFill>
                  <a:srgbClr val="008000"/>
                </a:solidFill>
                <a:latin typeface="Consolas" panose="020B0609020204030204" pitchFamily="49" charset="0"/>
              </a:rPr>
              <a:t>...</a:t>
            </a:r>
            <a:br>
              <a:rPr lang="en-US" sz="1900" b="0" noProof="0" dirty="0">
                <a:solidFill>
                  <a:srgbClr val="000000"/>
                </a:solidFill>
                <a:effectLst/>
                <a:latin typeface="Consolas" panose="020B0609020204030204" pitchFamily="49" charset="0"/>
              </a:rPr>
            </a:br>
            <a:r>
              <a:rPr lang="en-US" sz="1900" b="0" noProof="0" dirty="0">
                <a:solidFill>
                  <a:srgbClr val="0000FF"/>
                </a:solidFill>
                <a:effectLst/>
                <a:latin typeface="Consolas" panose="020B0609020204030204" pitchFamily="49" charset="0"/>
              </a:rPr>
              <a:t>this</a:t>
            </a:r>
            <a:r>
              <a:rPr lang="en-US" sz="1900" b="0" noProof="0" dirty="0">
                <a:solidFill>
                  <a:srgbClr val="000000"/>
                </a:solidFill>
                <a:effectLst/>
                <a:latin typeface="Consolas" panose="020B0609020204030204" pitchFamily="49" charset="0"/>
              </a:rPr>
              <a:t>.</a:t>
            </a:r>
            <a:r>
              <a:rPr lang="en-US" sz="1900" b="0" noProof="0" dirty="0">
                <a:solidFill>
                  <a:srgbClr val="001080"/>
                </a:solidFill>
                <a:effectLst/>
                <a:latin typeface="Consolas" panose="020B0609020204030204" pitchFamily="49" charset="0"/>
              </a:rPr>
              <a:t>planner</a:t>
            </a:r>
            <a:r>
              <a:rPr lang="en-US" sz="1900" b="0" noProof="0" dirty="0">
                <a:solidFill>
                  <a:srgbClr val="000000"/>
                </a:solidFill>
                <a:effectLst/>
                <a:latin typeface="Consolas" panose="020B0609020204030204" pitchFamily="49" charset="0"/>
              </a:rPr>
              <a:t>.</a:t>
            </a:r>
            <a:r>
              <a:rPr lang="en-US" sz="1900" b="0" noProof="0" dirty="0" err="1">
                <a:solidFill>
                  <a:srgbClr val="001080"/>
                </a:solidFill>
                <a:effectLst/>
                <a:latin typeface="Consolas" panose="020B0609020204030204" pitchFamily="49" charset="0"/>
              </a:rPr>
              <a:t>tanksReloaded</a:t>
            </a:r>
            <a:r>
              <a:rPr lang="en-US" sz="1900" b="0" noProof="0" dirty="0">
                <a:solidFill>
                  <a:srgbClr val="001080"/>
                </a:solidFill>
                <a:effectLst/>
                <a:latin typeface="Consolas" panose="020B0609020204030204" pitchFamily="49" charset="0"/>
              </a:rPr>
              <a:t>$</a:t>
            </a:r>
            <a:r>
              <a:rPr lang="en-US" sz="1900" b="0" noProof="0" dirty="0">
                <a:solidFill>
                  <a:srgbClr val="000000"/>
                </a:solidFill>
                <a:effectLst/>
                <a:latin typeface="Consolas" panose="020B0609020204030204" pitchFamily="49" charset="0"/>
              </a:rPr>
              <a:t>.</a:t>
            </a:r>
            <a:r>
              <a:rPr lang="en-US" sz="1900" b="0" noProof="0" dirty="0">
                <a:solidFill>
                  <a:srgbClr val="795E26"/>
                </a:solidFill>
                <a:effectLst/>
                <a:latin typeface="Consolas" panose="020B0609020204030204" pitchFamily="49" charset="0"/>
              </a:rPr>
              <a:t>pipe</a:t>
            </a:r>
            <a:r>
              <a:rPr lang="en-US" sz="1900" b="0" noProof="0" dirty="0">
                <a:solidFill>
                  <a:srgbClr val="000000"/>
                </a:solidFill>
                <a:effectLst/>
                <a:latin typeface="Consolas" panose="020B0609020204030204" pitchFamily="49" charset="0"/>
              </a:rPr>
              <a:t>(</a:t>
            </a:r>
            <a:r>
              <a:rPr lang="en-US" sz="1900" b="0" noProof="0" dirty="0">
                <a:solidFill>
                  <a:srgbClr val="795E26"/>
                </a:solidFill>
                <a:effectLst/>
                <a:latin typeface="Consolas" panose="020B0609020204030204" pitchFamily="49" charset="0"/>
              </a:rPr>
              <a:t>takeUntil</a:t>
            </a:r>
            <a:r>
              <a:rPr lang="en-US" sz="1900" b="0" noProof="0" dirty="0">
                <a:solidFill>
                  <a:srgbClr val="000000"/>
                </a:solidFill>
                <a:effectLst/>
                <a:latin typeface="Consolas" panose="020B0609020204030204" pitchFamily="49" charset="0"/>
              </a:rPr>
              <a:t>(</a:t>
            </a:r>
            <a:r>
              <a:rPr lang="en-US" sz="1900" b="0" noProof="0" dirty="0">
                <a:solidFill>
                  <a:srgbClr val="0000FF"/>
                </a:solidFill>
                <a:effectLst/>
                <a:latin typeface="Consolas" panose="020B0609020204030204" pitchFamily="49" charset="0"/>
              </a:rPr>
              <a:t>this</a:t>
            </a:r>
            <a:r>
              <a:rPr lang="en-US" sz="1900" b="0" noProof="0" dirty="0">
                <a:solidFill>
                  <a:srgbClr val="000000"/>
                </a:solidFill>
                <a:effectLst/>
                <a:latin typeface="Consolas" panose="020B0609020204030204" pitchFamily="49" charset="0"/>
              </a:rPr>
              <a:t>.</a:t>
            </a:r>
            <a:r>
              <a:rPr lang="en-US" sz="1900" b="0" noProof="0" dirty="0">
                <a:solidFill>
                  <a:srgbClr val="001080"/>
                </a:solidFill>
                <a:effectLst/>
                <a:latin typeface="Consolas" panose="020B0609020204030204" pitchFamily="49" charset="0"/>
              </a:rPr>
              <a:t>unsubscribe$</a:t>
            </a:r>
            <a:r>
              <a:rPr lang="en-US" sz="1900" b="0" noProof="0" dirty="0">
                <a:solidFill>
                  <a:srgbClr val="000000"/>
                </a:solidFill>
                <a:effectLst/>
                <a:latin typeface="Consolas" panose="020B0609020204030204" pitchFamily="49" charset="0"/>
              </a:rPr>
              <a:t>))</a:t>
            </a:r>
          </a:p>
          <a:p>
            <a:pPr marL="0" indent="0">
              <a:buNone/>
            </a:pPr>
            <a:r>
              <a:rPr lang="en-US" sz="1900" noProof="0" dirty="0">
                <a:solidFill>
                  <a:srgbClr val="000000"/>
                </a:solidFill>
                <a:latin typeface="Consolas" panose="020B0609020204030204" pitchFamily="49" charset="0"/>
              </a:rPr>
              <a:t>    </a:t>
            </a:r>
            <a:r>
              <a:rPr lang="en-US" sz="1900" b="0" noProof="0" dirty="0">
                <a:solidFill>
                  <a:srgbClr val="000000"/>
                </a:solidFill>
                <a:effectLst/>
                <a:latin typeface="Consolas" panose="020B0609020204030204" pitchFamily="49" charset="0"/>
              </a:rPr>
              <a:t>.</a:t>
            </a:r>
            <a:r>
              <a:rPr lang="en-US" sz="1900" b="0" noProof="0" dirty="0">
                <a:solidFill>
                  <a:srgbClr val="795E26"/>
                </a:solidFill>
                <a:effectLst/>
                <a:latin typeface="Consolas" panose="020B0609020204030204" pitchFamily="49" charset="0"/>
              </a:rPr>
              <a:t>subscribe</a:t>
            </a:r>
            <a:r>
              <a:rPr lang="en-US" sz="1900" b="0" noProof="0" dirty="0">
                <a:solidFill>
                  <a:srgbClr val="000000"/>
                </a:solidFill>
                <a:effectLst/>
                <a:latin typeface="Consolas" panose="020B0609020204030204" pitchFamily="49" charset="0"/>
              </a:rPr>
              <a:t>(() </a:t>
            </a:r>
            <a:r>
              <a:rPr lang="en-US" sz="1900" b="0" noProof="0" dirty="0">
                <a:solidFill>
                  <a:srgbClr val="0000FF"/>
                </a:solidFill>
                <a:effectLst/>
                <a:latin typeface="Consolas" panose="020B0609020204030204" pitchFamily="49" charset="0"/>
              </a:rPr>
              <a:t>=&gt;</a:t>
            </a:r>
            <a:r>
              <a:rPr lang="en-US" sz="1900" b="0" noProof="0" dirty="0">
                <a:solidFill>
                  <a:srgbClr val="000000"/>
                </a:solidFill>
                <a:effectLst/>
                <a:latin typeface="Consolas" panose="020B0609020204030204" pitchFamily="49" charset="0"/>
              </a:rPr>
              <a:t> </a:t>
            </a:r>
            <a:r>
              <a:rPr lang="en-US" sz="1900" b="0" noProof="0" dirty="0">
                <a:solidFill>
                  <a:srgbClr val="0000FF"/>
                </a:solidFill>
                <a:effectLst/>
                <a:latin typeface="Consolas" panose="020B0609020204030204" pitchFamily="49" charset="0"/>
              </a:rPr>
              <a:t>this</a:t>
            </a:r>
            <a:r>
              <a:rPr lang="en-US" sz="1900" b="0" noProof="0" dirty="0">
                <a:solidFill>
                  <a:srgbClr val="000000"/>
                </a:solidFill>
                <a:effectLst/>
                <a:latin typeface="Consolas" panose="020B0609020204030204" pitchFamily="49" charset="0"/>
              </a:rPr>
              <a:t>.</a:t>
            </a:r>
            <a:r>
              <a:rPr lang="en-US" sz="1900" b="0" noProof="0" dirty="0">
                <a:solidFill>
                  <a:srgbClr val="795E26"/>
                </a:solidFill>
                <a:effectLst/>
                <a:latin typeface="Consolas" panose="020B0609020204030204" pitchFamily="49" charset="0"/>
              </a:rPr>
              <a:t>reloadAll</a:t>
            </a:r>
            <a:r>
              <a:rPr lang="en-US" sz="1900" b="0" noProof="0" dirty="0">
                <a:solidFill>
                  <a:srgbClr val="000000"/>
                </a:solidFill>
                <a:effectLst/>
                <a:latin typeface="Consolas" panose="020B0609020204030204" pitchFamily="49" charset="0"/>
              </a:rPr>
              <a:t>());</a:t>
            </a:r>
          </a:p>
          <a:p>
            <a:r>
              <a:rPr lang="en-US" sz="1900" dirty="0">
                <a:solidFill>
                  <a:srgbClr val="008000"/>
                </a:solidFill>
                <a:latin typeface="Consolas" panose="020B0609020204030204" pitchFamily="49" charset="0"/>
              </a:rPr>
              <a:t>// ...</a:t>
            </a:r>
            <a:endParaRPr lang="en-US" sz="1900" dirty="0"/>
          </a:p>
          <a:p>
            <a:r>
              <a:rPr lang="en-US" sz="1900" dirty="0" err="1">
                <a:solidFill>
                  <a:srgbClr val="0000FF"/>
                </a:solidFill>
                <a:latin typeface="Consolas" panose="020B0609020204030204" pitchFamily="49" charset="0"/>
              </a:rPr>
              <a:t>this</a:t>
            </a:r>
            <a:r>
              <a:rPr lang="en-US" sz="1900" dirty="0" err="1">
                <a:solidFill>
                  <a:srgbClr val="000000"/>
                </a:solidFill>
                <a:latin typeface="Consolas" panose="020B0609020204030204" pitchFamily="49" charset="0"/>
              </a:rPr>
              <a:t>.</a:t>
            </a:r>
            <a:r>
              <a:rPr lang="en-US" sz="1900" dirty="0" err="1">
                <a:solidFill>
                  <a:srgbClr val="001080"/>
                </a:solidFill>
                <a:latin typeface="Consolas" panose="020B0609020204030204" pitchFamily="49" charset="0"/>
              </a:rPr>
              <a:t>unsubscribe$.</a:t>
            </a:r>
            <a:r>
              <a:rPr lang="en-US" sz="1900" dirty="0" err="1">
                <a:solidFill>
                  <a:srgbClr val="795E26"/>
                </a:solidFill>
                <a:latin typeface="Consolas" panose="020B0609020204030204" pitchFamily="49" charset="0"/>
              </a:rPr>
              <a:t>next</a:t>
            </a:r>
            <a:r>
              <a:rPr lang="en-US" sz="1900" dirty="0">
                <a:solidFill>
                  <a:srgbClr val="000000"/>
                </a:solidFill>
                <a:latin typeface="Consolas" panose="020B0609020204030204" pitchFamily="49" charset="0"/>
              </a:rPr>
              <a:t>();</a:t>
            </a:r>
            <a:endParaRPr lang="en-US" sz="1900" b="0" noProof="0" dirty="0">
              <a:solidFill>
                <a:srgbClr val="000000"/>
              </a:solidFill>
              <a:effectLst/>
              <a:latin typeface="Consolas" panose="020B0609020204030204" pitchFamily="49" charset="0"/>
            </a:endParaRPr>
          </a:p>
          <a:p>
            <a:pPr lvl="1"/>
            <a:endParaRPr lang="en-US" baseline="0" noProof="0" dirty="0"/>
          </a:p>
        </p:txBody>
      </p:sp>
      <p:sp>
        <p:nvSpPr>
          <p:cNvPr id="5" name="Text Placeholder 4">
            <a:extLst>
              <a:ext uri="{FF2B5EF4-FFF2-40B4-BE49-F238E27FC236}">
                <a16:creationId xmlns:a16="http://schemas.microsoft.com/office/drawing/2014/main" id="{F1A49C20-D0A7-DFD4-734E-7BFF1D538FB9}"/>
              </a:ext>
            </a:extLst>
          </p:cNvPr>
          <p:cNvSpPr>
            <a:spLocks noGrp="1"/>
          </p:cNvSpPr>
          <p:nvPr>
            <p:ph type="body" sz="quarter" idx="26"/>
          </p:nvPr>
        </p:nvSpPr>
        <p:spPr/>
        <p:txBody>
          <a:bodyPr/>
          <a:lstStyle/>
          <a:p>
            <a:endParaRPr lang="en-US" dirty="0"/>
          </a:p>
        </p:txBody>
      </p:sp>
      <p:sp>
        <p:nvSpPr>
          <p:cNvPr id="2" name="Title 1">
            <a:extLst>
              <a:ext uri="{FF2B5EF4-FFF2-40B4-BE49-F238E27FC236}">
                <a16:creationId xmlns:a16="http://schemas.microsoft.com/office/drawing/2014/main" id="{3A3027AA-C24D-1570-7E7F-450BD353AF61}"/>
              </a:ext>
            </a:extLst>
          </p:cNvPr>
          <p:cNvSpPr>
            <a:spLocks noGrp="1"/>
          </p:cNvSpPr>
          <p:nvPr>
            <p:ph type="title"/>
          </p:nvPr>
        </p:nvSpPr>
        <p:spPr/>
        <p:txBody>
          <a:bodyPr>
            <a:normAutofit fontScale="90000"/>
          </a:bodyPr>
          <a:lstStyle/>
          <a:p>
            <a:r>
              <a:rPr lang="en-US" noProof="0" dirty="0"/>
              <a:t>Observer vs. Publish/Subscribe</a:t>
            </a:r>
          </a:p>
        </p:txBody>
      </p:sp>
    </p:spTree>
    <p:extLst>
      <p:ext uri="{BB962C8B-B14F-4D97-AF65-F5344CB8AC3E}">
        <p14:creationId xmlns:p14="http://schemas.microsoft.com/office/powerpoint/2010/main" val="537143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F1567-8463-B658-D113-D65D65CE0539}"/>
              </a:ext>
            </a:extLst>
          </p:cNvPr>
          <p:cNvSpPr>
            <a:spLocks noGrp="1"/>
          </p:cNvSpPr>
          <p:nvPr>
            <p:ph type="body" sz="quarter" idx="13"/>
          </p:nvPr>
        </p:nvSpPr>
        <p:spPr>
          <a:xfrm>
            <a:off x="380999" y="1136133"/>
            <a:ext cx="11361283" cy="5362103"/>
          </a:xfrm>
        </p:spPr>
        <p:txBody>
          <a:bodyPr>
            <a:normAutofit fontScale="92500" lnSpcReduction="20000"/>
          </a:bodyPr>
          <a:lstStyle/>
          <a:p>
            <a:r>
              <a:rPr lang="en-US" noProof="0" dirty="0"/>
              <a:t>Situation:</a:t>
            </a:r>
            <a:r>
              <a:rPr lang="en-US" baseline="0" noProof="0" dirty="0"/>
              <a:t> stateless services (e.g. </a:t>
            </a:r>
            <a:r>
              <a:rPr lang="cs-CZ" baseline="0" noProof="0" dirty="0"/>
              <a:t>for</a:t>
            </a:r>
            <a:r>
              <a:rPr lang="en-US" baseline="0" noProof="0" dirty="0"/>
              <a:t> docker)</a:t>
            </a:r>
            <a:br>
              <a:rPr lang="en-US" baseline="0" noProof="0" dirty="0"/>
            </a:br>
            <a:r>
              <a:rPr lang="en-US" baseline="0" noProof="0" dirty="0"/>
              <a:t>Still used internally e.g. In dotnet async/await</a:t>
            </a:r>
          </a:p>
          <a:p>
            <a:r>
              <a:rPr lang="cs-CZ" dirty="0"/>
              <a:t>C# 7</a:t>
            </a:r>
            <a:r>
              <a:rPr lang="en-US" dirty="0"/>
              <a:t>.2</a:t>
            </a:r>
            <a:r>
              <a:rPr lang="cs-CZ" dirty="0"/>
              <a:t> – readonly references</a:t>
            </a:r>
          </a:p>
          <a:p>
            <a:r>
              <a:rPr lang="en-US" sz="1800" dirty="0">
                <a:solidFill>
                  <a:srgbClr val="0000FF"/>
                </a:solidFill>
                <a:latin typeface="Cascadia Mono"/>
              </a:rPr>
              <a:t>static</a:t>
            </a:r>
            <a:r>
              <a:rPr lang="en-US" sz="1800" dirty="0">
                <a:solidFill>
                  <a:srgbClr val="000000"/>
                </a:solidFill>
                <a:latin typeface="Cascadia Mono"/>
              </a:rPr>
              <a:t> </a:t>
            </a:r>
            <a:r>
              <a:rPr lang="en-US" sz="1800" dirty="0">
                <a:solidFill>
                  <a:srgbClr val="0000FF"/>
                </a:solidFill>
                <a:latin typeface="Cascadia Mono"/>
              </a:rPr>
              <a:t>void</a:t>
            </a:r>
            <a:r>
              <a:rPr lang="en-US" sz="1800" dirty="0">
                <a:solidFill>
                  <a:srgbClr val="000000"/>
                </a:solidFill>
                <a:latin typeface="Cascadia Mono"/>
              </a:rPr>
              <a:t> </a:t>
            </a:r>
            <a:r>
              <a:rPr lang="en-US" sz="1800" dirty="0" err="1">
                <a:solidFill>
                  <a:srgbClr val="000000"/>
                </a:solidFill>
                <a:latin typeface="Cascadia Mono"/>
              </a:rPr>
              <a:t>ProcessStruct</a:t>
            </a:r>
            <a:r>
              <a:rPr lang="cs-CZ" sz="1800" dirty="0">
                <a:solidFill>
                  <a:srgbClr val="000000"/>
                </a:solidFill>
                <a:latin typeface="Cascadia Mono"/>
              </a:rPr>
              <a:t>1</a:t>
            </a:r>
            <a:r>
              <a:rPr lang="en-US" sz="1800" dirty="0">
                <a:solidFill>
                  <a:srgbClr val="000000"/>
                </a:solidFill>
                <a:latin typeface="Cascadia Mono"/>
              </a:rPr>
              <a:t>(</a:t>
            </a:r>
            <a:r>
              <a:rPr lang="en-US" sz="1800" dirty="0">
                <a:solidFill>
                  <a:srgbClr val="0000FF"/>
                </a:solidFill>
                <a:latin typeface="Cascadia Mono"/>
              </a:rPr>
              <a:t>in</a:t>
            </a:r>
            <a:r>
              <a:rPr lang="en-US" sz="1800" dirty="0">
                <a:solidFill>
                  <a:srgbClr val="000000"/>
                </a:solidFill>
                <a:latin typeface="Cascadia Mono"/>
              </a:rPr>
              <a:t> </a:t>
            </a:r>
            <a:r>
              <a:rPr lang="en-US" sz="1800" dirty="0" err="1">
                <a:solidFill>
                  <a:srgbClr val="2B91AF"/>
                </a:solidFill>
                <a:latin typeface="Cascadia Mono"/>
              </a:rPr>
              <a:t>ContainerStruct</a:t>
            </a:r>
            <a:r>
              <a:rPr lang="en-US" sz="1800" dirty="0">
                <a:solidFill>
                  <a:srgbClr val="000000"/>
                </a:solidFill>
                <a:latin typeface="Cascadia Mono"/>
              </a:rPr>
              <a:t> </a:t>
            </a:r>
            <a:r>
              <a:rPr lang="en-US" sz="1800" dirty="0" err="1">
                <a:solidFill>
                  <a:srgbClr val="000000"/>
                </a:solidFill>
                <a:latin typeface="Cascadia Mono"/>
              </a:rPr>
              <a:t>toModify</a:t>
            </a:r>
            <a:r>
              <a:rPr lang="en-US" sz="1800" dirty="0">
                <a:solidFill>
                  <a:srgbClr val="000000"/>
                </a:solidFill>
                <a:latin typeface="Cascadia Mono"/>
              </a:rPr>
              <a:t>)</a:t>
            </a:r>
            <a:r>
              <a:rPr lang="cs-CZ" sz="1800" dirty="0">
                <a:solidFill>
                  <a:srgbClr val="000000"/>
                </a:solidFill>
                <a:latin typeface="Cascadia Mono"/>
              </a:rPr>
              <a:t> ...</a:t>
            </a:r>
            <a:endParaRPr lang="en-US" sz="1800" dirty="0"/>
          </a:p>
          <a:p>
            <a:r>
              <a:rPr lang="en-US" sz="1800" dirty="0">
                <a:solidFill>
                  <a:srgbClr val="0000FF"/>
                </a:solidFill>
                <a:latin typeface="Cascadia Mono"/>
              </a:rPr>
              <a:t>ref</a:t>
            </a:r>
            <a:r>
              <a:rPr lang="en-US" sz="1800" dirty="0">
                <a:solidFill>
                  <a:srgbClr val="000000"/>
                </a:solidFill>
                <a:latin typeface="Cascadia Mono"/>
              </a:rPr>
              <a:t> </a:t>
            </a:r>
            <a:r>
              <a:rPr lang="en-US" sz="1800" dirty="0" err="1">
                <a:solidFill>
                  <a:srgbClr val="0000FF"/>
                </a:solidFill>
                <a:latin typeface="Cascadia Mono"/>
              </a:rPr>
              <a:t>readonly</a:t>
            </a:r>
            <a:r>
              <a:rPr lang="en-US" sz="1800" dirty="0">
                <a:solidFill>
                  <a:srgbClr val="000000"/>
                </a:solidFill>
                <a:latin typeface="Cascadia Mono"/>
              </a:rPr>
              <a:t> </a:t>
            </a:r>
            <a:r>
              <a:rPr lang="en-US" sz="1800" dirty="0">
                <a:solidFill>
                  <a:srgbClr val="0000FF"/>
                </a:solidFill>
                <a:latin typeface="Cascadia Mono"/>
              </a:rPr>
              <a:t>var</a:t>
            </a:r>
            <a:r>
              <a:rPr lang="en-US" sz="1800" dirty="0">
                <a:solidFill>
                  <a:srgbClr val="000000"/>
                </a:solidFill>
                <a:latin typeface="Cascadia Mono"/>
              </a:rPr>
              <a:t> result2 = </a:t>
            </a:r>
            <a:r>
              <a:rPr lang="en-US" sz="1800" dirty="0" err="1">
                <a:solidFill>
                  <a:srgbClr val="000000"/>
                </a:solidFill>
                <a:latin typeface="Cascadia Mono"/>
              </a:rPr>
              <a:t>ProcessStruct</a:t>
            </a:r>
            <a:r>
              <a:rPr lang="cs-CZ" sz="1800" dirty="0">
                <a:solidFill>
                  <a:srgbClr val="000000"/>
                </a:solidFill>
                <a:latin typeface="Cascadia Mono"/>
              </a:rPr>
              <a:t>2</a:t>
            </a:r>
            <a:r>
              <a:rPr lang="en-US" sz="1800" dirty="0">
                <a:solidFill>
                  <a:srgbClr val="000000"/>
                </a:solidFill>
                <a:latin typeface="Cascadia Mono"/>
              </a:rPr>
              <a:t>(</a:t>
            </a:r>
            <a:r>
              <a:rPr lang="en-US" sz="1800" dirty="0" err="1">
                <a:solidFill>
                  <a:srgbClr val="000000"/>
                </a:solidFill>
                <a:latin typeface="Cascadia Mono"/>
              </a:rPr>
              <a:t>sut</a:t>
            </a:r>
            <a:r>
              <a:rPr lang="en-US" sz="1800" dirty="0">
                <a:solidFill>
                  <a:srgbClr val="000000"/>
                </a:solidFill>
                <a:latin typeface="Cascadia Mono"/>
              </a:rPr>
              <a:t>);</a:t>
            </a:r>
            <a:endParaRPr lang="en-US" sz="1800" dirty="0"/>
          </a:p>
          <a:p>
            <a:r>
              <a:rPr lang="en-US" dirty="0"/>
              <a:t>C# 8 – </a:t>
            </a:r>
            <a:r>
              <a:rPr lang="en-US" dirty="0" err="1"/>
              <a:t>readonly</a:t>
            </a:r>
            <a:r>
              <a:rPr lang="en-US" dirty="0"/>
              <a:t> struct</a:t>
            </a:r>
          </a:p>
          <a:p>
            <a:r>
              <a:rPr lang="en-US" sz="1900" dirty="0">
                <a:solidFill>
                  <a:srgbClr val="0000FF"/>
                </a:solidFill>
                <a:latin typeface="Cascadia Mono"/>
              </a:rPr>
              <a:t>var</a:t>
            </a:r>
            <a:r>
              <a:rPr lang="en-US" sz="1900" dirty="0">
                <a:solidFill>
                  <a:srgbClr val="000000"/>
                </a:solidFill>
                <a:latin typeface="Cascadia Mono"/>
              </a:rPr>
              <a:t> </a:t>
            </a:r>
            <a:r>
              <a:rPr lang="en-US" sz="1900" dirty="0" err="1">
                <a:solidFill>
                  <a:srgbClr val="000000"/>
                </a:solidFill>
                <a:latin typeface="Cascadia Mono"/>
              </a:rPr>
              <a:t>sut</a:t>
            </a:r>
            <a:r>
              <a:rPr lang="en-US" sz="1900" dirty="0">
                <a:solidFill>
                  <a:srgbClr val="000000"/>
                </a:solidFill>
                <a:latin typeface="Cascadia Mono"/>
              </a:rPr>
              <a:t> = </a:t>
            </a:r>
            <a:r>
              <a:rPr lang="en-US" sz="1900" dirty="0">
                <a:solidFill>
                  <a:srgbClr val="0000FF"/>
                </a:solidFill>
                <a:latin typeface="Cascadia Mono"/>
              </a:rPr>
              <a:t>new</a:t>
            </a:r>
            <a:r>
              <a:rPr lang="en-US" sz="1900" dirty="0">
                <a:solidFill>
                  <a:srgbClr val="000000"/>
                </a:solidFill>
                <a:latin typeface="Cascadia Mono"/>
              </a:rPr>
              <a:t> </a:t>
            </a:r>
            <a:r>
              <a:rPr lang="en-US" sz="1900" dirty="0" err="1">
                <a:solidFill>
                  <a:srgbClr val="2B91AF"/>
                </a:solidFill>
                <a:latin typeface="Cascadia Mono"/>
              </a:rPr>
              <a:t>ReadOnlyStruct</a:t>
            </a:r>
            <a:r>
              <a:rPr lang="en-US" sz="1900" dirty="0">
                <a:solidFill>
                  <a:srgbClr val="000000"/>
                </a:solidFill>
                <a:latin typeface="Cascadia Mono"/>
              </a:rPr>
              <a:t>(</a:t>
            </a:r>
            <a:r>
              <a:rPr lang="en-US" sz="1900" dirty="0">
                <a:solidFill>
                  <a:srgbClr val="A31515"/>
                </a:solidFill>
                <a:latin typeface="Cascadia Mono"/>
              </a:rPr>
              <a:t>"</a:t>
            </a:r>
            <a:r>
              <a:rPr lang="en-US" sz="1900" dirty="0" err="1">
                <a:solidFill>
                  <a:srgbClr val="A31515"/>
                </a:solidFill>
                <a:latin typeface="Cascadia Mono"/>
              </a:rPr>
              <a:t>bbb</a:t>
            </a:r>
            <a:r>
              <a:rPr lang="en-US" sz="1900" dirty="0">
                <a:solidFill>
                  <a:srgbClr val="A31515"/>
                </a:solidFill>
                <a:latin typeface="Cascadia Mono"/>
              </a:rPr>
              <a:t>"</a:t>
            </a:r>
            <a:r>
              <a:rPr lang="en-US" sz="1900" dirty="0">
                <a:solidFill>
                  <a:srgbClr val="000000"/>
                </a:solidFill>
                <a:latin typeface="Cascadia Mono"/>
              </a:rPr>
              <a:t>); </a:t>
            </a:r>
          </a:p>
          <a:p>
            <a:r>
              <a:rPr lang="en-US" sz="1800" dirty="0">
                <a:solidFill>
                  <a:srgbClr val="008000"/>
                </a:solidFill>
                <a:latin typeface="Cascadia Mono"/>
              </a:rPr>
              <a:t>// can't </a:t>
            </a:r>
            <a:r>
              <a:rPr lang="en-US" sz="1800" dirty="0" err="1">
                <a:solidFill>
                  <a:srgbClr val="008000"/>
                </a:solidFill>
                <a:latin typeface="Cascadia Mono"/>
              </a:rPr>
              <a:t>sut.Name</a:t>
            </a:r>
            <a:r>
              <a:rPr lang="en-US" sz="1800" dirty="0">
                <a:solidFill>
                  <a:srgbClr val="008000"/>
                </a:solidFill>
                <a:latin typeface="Cascadia Mono"/>
              </a:rPr>
              <a:t> = "</a:t>
            </a:r>
            <a:r>
              <a:rPr lang="en-US" sz="1800" dirty="0" err="1">
                <a:solidFill>
                  <a:srgbClr val="008000"/>
                </a:solidFill>
                <a:latin typeface="Cascadia Mono"/>
              </a:rPr>
              <a:t>aaa</a:t>
            </a:r>
            <a:r>
              <a:rPr lang="en-US" sz="1800" dirty="0">
                <a:solidFill>
                  <a:srgbClr val="008000"/>
                </a:solidFill>
                <a:latin typeface="Cascadia Mono"/>
              </a:rPr>
              <a:t>";</a:t>
            </a:r>
            <a:endParaRPr lang="en-US" sz="1800" dirty="0"/>
          </a:p>
          <a:p>
            <a:r>
              <a:rPr lang="en-US" dirty="0"/>
              <a:t>C# 9 – nullable reference types,</a:t>
            </a:r>
          </a:p>
          <a:p>
            <a:r>
              <a:rPr lang="en-US" dirty="0"/>
              <a:t>records, </a:t>
            </a:r>
            <a:r>
              <a:rPr lang="en-US" dirty="0" err="1"/>
              <a:t>init</a:t>
            </a:r>
            <a:r>
              <a:rPr lang="en-US" dirty="0"/>
              <a:t> setter</a:t>
            </a:r>
          </a:p>
          <a:p>
            <a:r>
              <a:rPr lang="en-US" sz="1900" dirty="0">
                <a:solidFill>
                  <a:srgbClr val="0000FF"/>
                </a:solidFill>
                <a:latin typeface="Cascadia Mono"/>
              </a:rPr>
              <a:t>var</a:t>
            </a:r>
            <a:r>
              <a:rPr lang="en-US" sz="1900" dirty="0">
                <a:solidFill>
                  <a:srgbClr val="000000"/>
                </a:solidFill>
                <a:latin typeface="Cascadia Mono"/>
              </a:rPr>
              <a:t> record1 = </a:t>
            </a:r>
            <a:r>
              <a:rPr lang="en-US" sz="1900" dirty="0">
                <a:solidFill>
                  <a:srgbClr val="0000FF"/>
                </a:solidFill>
                <a:latin typeface="Cascadia Mono"/>
              </a:rPr>
              <a:t>new</a:t>
            </a:r>
            <a:r>
              <a:rPr lang="en-US" sz="1900" dirty="0">
                <a:solidFill>
                  <a:srgbClr val="000000"/>
                </a:solidFill>
                <a:latin typeface="Cascadia Mono"/>
              </a:rPr>
              <a:t> </a:t>
            </a:r>
            <a:r>
              <a:rPr lang="en-US" sz="1900" dirty="0" err="1">
                <a:solidFill>
                  <a:srgbClr val="2B91AF"/>
                </a:solidFill>
                <a:latin typeface="Cascadia Mono"/>
              </a:rPr>
              <a:t>ReadOnlyRecordStruct</a:t>
            </a:r>
            <a:r>
              <a:rPr lang="en-US" sz="1900" dirty="0">
                <a:solidFill>
                  <a:srgbClr val="000000"/>
                </a:solidFill>
                <a:latin typeface="Cascadia Mono"/>
              </a:rPr>
              <a:t>(</a:t>
            </a:r>
            <a:r>
              <a:rPr lang="en-US" sz="1900" dirty="0">
                <a:solidFill>
                  <a:srgbClr val="A31515"/>
                </a:solidFill>
                <a:latin typeface="Cascadia Mono"/>
              </a:rPr>
              <a:t>"</a:t>
            </a:r>
            <a:r>
              <a:rPr lang="en-US" sz="1900" dirty="0" err="1">
                <a:solidFill>
                  <a:srgbClr val="A31515"/>
                </a:solidFill>
                <a:latin typeface="Cascadia Mono"/>
              </a:rPr>
              <a:t>aaa</a:t>
            </a:r>
            <a:r>
              <a:rPr lang="en-US" sz="1900" dirty="0">
                <a:solidFill>
                  <a:srgbClr val="A31515"/>
                </a:solidFill>
                <a:latin typeface="Cascadia Mono"/>
              </a:rPr>
              <a:t>"</a:t>
            </a:r>
            <a:r>
              <a:rPr lang="en-US" sz="1900" dirty="0">
                <a:solidFill>
                  <a:srgbClr val="000000"/>
                </a:solidFill>
                <a:latin typeface="Cascadia Mono"/>
              </a:rPr>
              <a:t>);</a:t>
            </a:r>
          </a:p>
          <a:p>
            <a:r>
              <a:rPr lang="en-US" sz="1900" dirty="0">
                <a:solidFill>
                  <a:srgbClr val="0000FF"/>
                </a:solidFill>
                <a:latin typeface="Cascadia Mono"/>
              </a:rPr>
              <a:t>var</a:t>
            </a:r>
            <a:r>
              <a:rPr lang="en-US" sz="1900" dirty="0">
                <a:solidFill>
                  <a:srgbClr val="000000"/>
                </a:solidFill>
                <a:latin typeface="Cascadia Mono"/>
              </a:rPr>
              <a:t> record2 = record1 </a:t>
            </a:r>
            <a:r>
              <a:rPr lang="en-US" sz="1900" dirty="0">
                <a:solidFill>
                  <a:srgbClr val="0000FF"/>
                </a:solidFill>
                <a:latin typeface="Cascadia Mono"/>
              </a:rPr>
              <a:t>with</a:t>
            </a:r>
            <a:r>
              <a:rPr lang="en-US" sz="1900" dirty="0">
                <a:solidFill>
                  <a:srgbClr val="000000"/>
                </a:solidFill>
                <a:latin typeface="Cascadia Mono"/>
              </a:rPr>
              <a:t> { Name = </a:t>
            </a:r>
            <a:r>
              <a:rPr lang="en-US" sz="1900" dirty="0">
                <a:solidFill>
                  <a:srgbClr val="A31515"/>
                </a:solidFill>
                <a:latin typeface="Cascadia Mono"/>
              </a:rPr>
              <a:t>"</a:t>
            </a:r>
            <a:r>
              <a:rPr lang="en-US" sz="1900" dirty="0" err="1">
                <a:solidFill>
                  <a:srgbClr val="A31515"/>
                </a:solidFill>
                <a:latin typeface="Cascadia Mono"/>
              </a:rPr>
              <a:t>bbb</a:t>
            </a:r>
            <a:r>
              <a:rPr lang="en-US" sz="1900" dirty="0">
                <a:solidFill>
                  <a:srgbClr val="A31515"/>
                </a:solidFill>
                <a:latin typeface="Cascadia Mono"/>
              </a:rPr>
              <a:t>"</a:t>
            </a:r>
            <a:r>
              <a:rPr lang="en-US" sz="1900" dirty="0">
                <a:solidFill>
                  <a:srgbClr val="000000"/>
                </a:solidFill>
                <a:latin typeface="Cascadia Mono"/>
              </a:rPr>
              <a:t> };</a:t>
            </a:r>
            <a:endParaRPr lang="en-US" sz="1900" dirty="0"/>
          </a:p>
          <a:p>
            <a:r>
              <a:rPr lang="en-US" dirty="0"/>
              <a:t>Replacements: </a:t>
            </a:r>
            <a:r>
              <a:rPr lang="cs-CZ" dirty="0"/>
              <a:t>Are pointing </a:t>
            </a:r>
            <a:r>
              <a:rPr lang="en-US" dirty="0"/>
              <a:t>to Immutable objects</a:t>
            </a:r>
            <a:endParaRPr lang="cs-CZ" dirty="0"/>
          </a:p>
        </p:txBody>
      </p:sp>
      <p:sp>
        <p:nvSpPr>
          <p:cNvPr id="4" name="Text Placeholder 3">
            <a:extLst>
              <a:ext uri="{FF2B5EF4-FFF2-40B4-BE49-F238E27FC236}">
                <a16:creationId xmlns:a16="http://schemas.microsoft.com/office/drawing/2014/main" id="{D00FAB2C-64DA-9190-4AC9-87FEAC955B41}"/>
              </a:ext>
            </a:extLst>
          </p:cNvPr>
          <p:cNvSpPr>
            <a:spLocks noGrp="1"/>
          </p:cNvSpPr>
          <p:nvPr>
            <p:ph type="body" sz="quarter" idx="26"/>
          </p:nvPr>
        </p:nvSpPr>
        <p:spPr/>
        <p:txBody>
          <a:bodyPr/>
          <a:lstStyle/>
          <a:p>
            <a:endParaRPr lang="en-US"/>
          </a:p>
        </p:txBody>
      </p:sp>
      <p:sp>
        <p:nvSpPr>
          <p:cNvPr id="2" name="Title 1">
            <a:extLst>
              <a:ext uri="{FF2B5EF4-FFF2-40B4-BE49-F238E27FC236}">
                <a16:creationId xmlns:a16="http://schemas.microsoft.com/office/drawing/2014/main" id="{BBDF5591-C05E-FEC2-AFB4-D3337C7B0E26}"/>
              </a:ext>
            </a:extLst>
          </p:cNvPr>
          <p:cNvSpPr>
            <a:spLocks noGrp="1"/>
          </p:cNvSpPr>
          <p:nvPr>
            <p:ph type="title"/>
          </p:nvPr>
        </p:nvSpPr>
        <p:spPr/>
        <p:txBody>
          <a:bodyPr>
            <a:normAutofit fontScale="90000"/>
          </a:bodyPr>
          <a:lstStyle/>
          <a:p>
            <a:r>
              <a:rPr lang="en-US" noProof="0" dirty="0"/>
              <a:t>State/State</a:t>
            </a:r>
            <a:r>
              <a:rPr lang="en-US" baseline="0" noProof="0" dirty="0"/>
              <a:t> machine</a:t>
            </a:r>
            <a:endParaRPr lang="en-US" noProof="0" dirty="0"/>
          </a:p>
        </p:txBody>
      </p:sp>
    </p:spTree>
    <p:extLst>
      <p:ext uri="{BB962C8B-B14F-4D97-AF65-F5344CB8AC3E}">
        <p14:creationId xmlns:p14="http://schemas.microsoft.com/office/powerpoint/2010/main" val="478740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9FF870-0883-6ED7-4254-F0BD7FC4E537}"/>
              </a:ext>
            </a:extLst>
          </p:cNvPr>
          <p:cNvSpPr>
            <a:spLocks noGrp="1"/>
          </p:cNvSpPr>
          <p:nvPr>
            <p:ph type="body" sz="quarter" idx="13"/>
          </p:nvPr>
        </p:nvSpPr>
        <p:spPr/>
        <p:txBody>
          <a:bodyPr/>
          <a:lstStyle/>
          <a:p>
            <a:pPr lvl="0"/>
            <a:r>
              <a:rPr lang="en-US" noProof="0" dirty="0"/>
              <a:t>MVC x</a:t>
            </a:r>
            <a:r>
              <a:rPr lang="en-US" baseline="0" noProof="0" dirty="0"/>
              <a:t> MVP x MVVM: What is the difference?</a:t>
            </a:r>
          </a:p>
          <a:p>
            <a:pPr lvl="0"/>
            <a:r>
              <a:rPr lang="en-US" baseline="0" noProof="0" dirty="0"/>
              <a:t>MVU: Model View Update</a:t>
            </a:r>
          </a:p>
          <a:p>
            <a:pPr lvl="1">
              <a:buFont typeface="Arial" panose="020B0604020202020204" pitchFamily="34" charset="0"/>
              <a:buChar char="•"/>
            </a:pPr>
            <a:r>
              <a:rPr lang="en-US" noProof="0" dirty="0"/>
              <a:t>Adopted by</a:t>
            </a:r>
            <a:r>
              <a:rPr lang="en-US" baseline="0" noProof="0" dirty="0"/>
              <a:t> community</a:t>
            </a:r>
            <a:r>
              <a:rPr lang="en-US" noProof="0" dirty="0"/>
              <a:t>?</a:t>
            </a:r>
            <a:endParaRPr lang="en-US" baseline="0" noProof="0" dirty="0"/>
          </a:p>
          <a:p>
            <a:pPr lvl="1">
              <a:buFont typeface="Arial" panose="020B0604020202020204" pitchFamily="34" charset="0"/>
              <a:buChar char="•"/>
            </a:pPr>
            <a:r>
              <a:rPr lang="en-US" baseline="0" noProof="0" dirty="0"/>
              <a:t>Introduced with dotnet MAUI</a:t>
            </a:r>
          </a:p>
          <a:p>
            <a:pPr lvl="1">
              <a:buFont typeface="Arial" panose="020B0604020202020204" pitchFamily="34" charset="0"/>
              <a:buChar char="•"/>
            </a:pPr>
            <a:r>
              <a:rPr lang="en-US" baseline="0" noProof="0" dirty="0"/>
              <a:t>Promotes immutable</a:t>
            </a:r>
            <a:r>
              <a:rPr lang="cs-CZ" baseline="0" noProof="0" dirty="0"/>
              <a:t>s</a:t>
            </a:r>
          </a:p>
          <a:p>
            <a:pPr lvl="1">
              <a:buFont typeface="Arial" panose="020B0604020202020204" pitchFamily="34" charset="0"/>
              <a:buChar char="•"/>
            </a:pPr>
            <a:r>
              <a:rPr lang="cs-CZ" dirty="0"/>
              <a:t>Functional aproach to UI updates</a:t>
            </a:r>
            <a:endParaRPr lang="en-US" baseline="0" noProof="0" dirty="0"/>
          </a:p>
          <a:p>
            <a:r>
              <a:rPr lang="en-US" noProof="0" dirty="0"/>
              <a:t>Still most technologies implement</a:t>
            </a:r>
            <a:br>
              <a:rPr lang="cs-CZ" noProof="0" dirty="0"/>
            </a:br>
            <a:r>
              <a:rPr lang="en-US" noProof="0" dirty="0"/>
              <a:t>MVVM as newest pattern</a:t>
            </a:r>
            <a:endParaRPr lang="cs-CZ" noProof="0" dirty="0"/>
          </a:p>
        </p:txBody>
      </p:sp>
      <p:sp>
        <p:nvSpPr>
          <p:cNvPr id="4" name="Text Placeholder 3">
            <a:extLst>
              <a:ext uri="{FF2B5EF4-FFF2-40B4-BE49-F238E27FC236}">
                <a16:creationId xmlns:a16="http://schemas.microsoft.com/office/drawing/2014/main" id="{8A36B93E-1150-298E-C1A3-0E417510C180}"/>
              </a:ext>
            </a:extLst>
          </p:cNvPr>
          <p:cNvSpPr>
            <a:spLocks noGrp="1"/>
          </p:cNvSpPr>
          <p:nvPr>
            <p:ph type="body" sz="quarter" idx="26"/>
          </p:nvPr>
        </p:nvSpPr>
        <p:spPr/>
        <p:txBody>
          <a:bodyPr/>
          <a:lstStyle/>
          <a:p>
            <a:endParaRPr lang="en-US"/>
          </a:p>
        </p:txBody>
      </p:sp>
      <p:sp>
        <p:nvSpPr>
          <p:cNvPr id="2" name="Title 1">
            <a:extLst>
              <a:ext uri="{FF2B5EF4-FFF2-40B4-BE49-F238E27FC236}">
                <a16:creationId xmlns:a16="http://schemas.microsoft.com/office/drawing/2014/main" id="{34338B5D-C3E6-D362-79DA-85AC620D1845}"/>
              </a:ext>
            </a:extLst>
          </p:cNvPr>
          <p:cNvSpPr>
            <a:spLocks noGrp="1"/>
          </p:cNvSpPr>
          <p:nvPr>
            <p:ph type="title"/>
          </p:nvPr>
        </p:nvSpPr>
        <p:spPr/>
        <p:txBody>
          <a:bodyPr>
            <a:normAutofit fontScale="90000"/>
          </a:bodyPr>
          <a:lstStyle/>
          <a:p>
            <a:r>
              <a:rPr lang="en-US" noProof="0" dirty="0"/>
              <a:t>UI design patterns</a:t>
            </a:r>
          </a:p>
        </p:txBody>
      </p:sp>
    </p:spTree>
    <p:extLst>
      <p:ext uri="{BB962C8B-B14F-4D97-AF65-F5344CB8AC3E}">
        <p14:creationId xmlns:p14="http://schemas.microsoft.com/office/powerpoint/2010/main" val="275317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E12512-533E-3C8C-6D6E-7CA46B7DCCB7}"/>
              </a:ext>
            </a:extLst>
          </p:cNvPr>
          <p:cNvSpPr>
            <a:spLocks noGrp="1"/>
          </p:cNvSpPr>
          <p:nvPr>
            <p:ph type="body" sz="quarter" idx="13"/>
          </p:nvPr>
        </p:nvSpPr>
        <p:spPr>
          <a:xfrm>
            <a:off x="397239" y="1368268"/>
            <a:ext cx="11075220" cy="5294859"/>
          </a:xfrm>
        </p:spPr>
        <p:txBody>
          <a:bodyPr>
            <a:normAutofit fontScale="85000" lnSpcReduction="20000"/>
          </a:bodyPr>
          <a:lstStyle/>
          <a:p>
            <a:r>
              <a:rPr lang="en-US" dirty="0"/>
              <a:t>Criticism by M. Fowler as antipattern:</a:t>
            </a:r>
          </a:p>
          <a:p>
            <a:r>
              <a:rPr lang="en-US" dirty="0"/>
              <a:t>Plain </a:t>
            </a:r>
            <a:r>
              <a:rPr lang="cs-CZ" dirty="0"/>
              <a:t>(e.g. Dto) </a:t>
            </a:r>
            <a:r>
              <a:rPr lang="en-US" dirty="0"/>
              <a:t>objects don’t contain behavior </a:t>
            </a:r>
            <a:br>
              <a:rPr lang="cs-CZ" dirty="0"/>
            </a:br>
            <a:r>
              <a:rPr lang="en-US" dirty="0"/>
              <a:t>(e.g. validation)</a:t>
            </a:r>
            <a:r>
              <a:rPr lang="cs-CZ" dirty="0"/>
              <a:t> </a:t>
            </a:r>
            <a:r>
              <a:rPr lang="en-US" dirty="0"/>
              <a:t>and lack OOP principles</a:t>
            </a:r>
          </a:p>
          <a:p>
            <a:r>
              <a:rPr lang="en-US" noProof="0" dirty="0"/>
              <a:t>Usually when dealing with ORM mapping</a:t>
            </a:r>
          </a:p>
          <a:p>
            <a:r>
              <a:rPr lang="en-US" dirty="0"/>
              <a:t>80% of EF domain models are anemic</a:t>
            </a:r>
            <a:endParaRPr lang="en-US" noProof="0" dirty="0"/>
          </a:p>
          <a:p>
            <a:r>
              <a:rPr lang="en-US" noProof="0" dirty="0"/>
              <a:t>Defense: It provides </a:t>
            </a:r>
            <a:br>
              <a:rPr lang="cs-CZ" noProof="0" dirty="0"/>
            </a:br>
            <a:r>
              <a:rPr lang="en-US" noProof="0" dirty="0"/>
              <a:t>Single responsibility principle</a:t>
            </a:r>
          </a:p>
          <a:p>
            <a:endParaRPr lang="en-US" noProof="0" dirty="0"/>
          </a:p>
          <a:p>
            <a:r>
              <a:rPr lang="en-US" sz="1600" dirty="0">
                <a:solidFill>
                  <a:srgbClr val="008000"/>
                </a:solidFill>
                <a:latin typeface="Cascadia Mono"/>
              </a:rPr>
              <a:t>// before able to create invalid data</a:t>
            </a:r>
            <a:endParaRPr lang="en-US" sz="1600" noProof="0" dirty="0"/>
          </a:p>
          <a:p>
            <a:r>
              <a:rPr lang="en-US" sz="1500" dirty="0">
                <a:solidFill>
                  <a:srgbClr val="0000FF"/>
                </a:solidFill>
                <a:latin typeface="Cascadia Mono"/>
              </a:rPr>
              <a:t>var</a:t>
            </a:r>
            <a:r>
              <a:rPr lang="en-US" sz="1500" dirty="0">
                <a:solidFill>
                  <a:srgbClr val="000000"/>
                </a:solidFill>
                <a:latin typeface="Cascadia Mono"/>
              </a:rPr>
              <a:t> </a:t>
            </a:r>
            <a:r>
              <a:rPr lang="en-US" sz="1500" dirty="0" err="1">
                <a:solidFill>
                  <a:srgbClr val="000000"/>
                </a:solidFill>
                <a:latin typeface="Cascadia Mono"/>
              </a:rPr>
              <a:t>anemicPost</a:t>
            </a:r>
            <a:r>
              <a:rPr lang="en-US" sz="1500" dirty="0">
                <a:solidFill>
                  <a:srgbClr val="000000"/>
                </a:solidFill>
                <a:latin typeface="Cascadia Mono"/>
              </a:rPr>
              <a:t> = </a:t>
            </a:r>
            <a:r>
              <a:rPr lang="en-US" sz="1500" dirty="0">
                <a:solidFill>
                  <a:srgbClr val="0000FF"/>
                </a:solidFill>
                <a:latin typeface="Cascadia Mono"/>
              </a:rPr>
              <a:t>new</a:t>
            </a:r>
            <a:r>
              <a:rPr lang="en-US" sz="1500" dirty="0">
                <a:solidFill>
                  <a:srgbClr val="000000"/>
                </a:solidFill>
                <a:latin typeface="Cascadia Mono"/>
              </a:rPr>
              <a:t> </a:t>
            </a:r>
            <a:r>
              <a:rPr lang="en-US" sz="1500" dirty="0" err="1">
                <a:solidFill>
                  <a:srgbClr val="2B91AF"/>
                </a:solidFill>
                <a:latin typeface="Cascadia Mono"/>
              </a:rPr>
              <a:t>AnemicBlogPost</a:t>
            </a:r>
            <a:r>
              <a:rPr lang="en-US" sz="1500" dirty="0">
                <a:solidFill>
                  <a:srgbClr val="000000"/>
                </a:solidFill>
                <a:latin typeface="Cascadia Mono"/>
              </a:rPr>
              <a:t>(); </a:t>
            </a:r>
          </a:p>
          <a:p>
            <a:r>
              <a:rPr lang="en-US" sz="1500" dirty="0" err="1">
                <a:solidFill>
                  <a:srgbClr val="000000"/>
                </a:solidFill>
                <a:latin typeface="Cascadia Mono"/>
              </a:rPr>
              <a:t>anemicPost.Status</a:t>
            </a:r>
            <a:r>
              <a:rPr lang="en-US" sz="1500" dirty="0">
                <a:solidFill>
                  <a:srgbClr val="000000"/>
                </a:solidFill>
                <a:latin typeface="Cascadia Mono"/>
              </a:rPr>
              <a:t> = </a:t>
            </a:r>
            <a:r>
              <a:rPr lang="en-US" sz="1500" dirty="0" err="1">
                <a:solidFill>
                  <a:srgbClr val="2B91AF"/>
                </a:solidFill>
                <a:latin typeface="Cascadia Mono"/>
              </a:rPr>
              <a:t>BlogPostStatus</a:t>
            </a:r>
            <a:r>
              <a:rPr lang="en-US" sz="1500" dirty="0" err="1">
                <a:solidFill>
                  <a:srgbClr val="000000"/>
                </a:solidFill>
                <a:latin typeface="Cascadia Mono"/>
              </a:rPr>
              <a:t>.Published</a:t>
            </a:r>
            <a:r>
              <a:rPr lang="en-US" sz="1500" dirty="0">
                <a:solidFill>
                  <a:srgbClr val="000000"/>
                </a:solidFill>
                <a:latin typeface="Cascadia Mono"/>
              </a:rPr>
              <a:t>;</a:t>
            </a:r>
          </a:p>
          <a:p>
            <a:r>
              <a:rPr lang="en-US" sz="1500" dirty="0">
                <a:solidFill>
                  <a:srgbClr val="008000"/>
                </a:solidFill>
                <a:latin typeface="Cascadia Mono"/>
              </a:rPr>
              <a:t>// after</a:t>
            </a:r>
            <a:endParaRPr lang="en-US" sz="1500" dirty="0">
              <a:solidFill>
                <a:srgbClr val="000000"/>
              </a:solidFill>
              <a:latin typeface="Cascadia Mono"/>
            </a:endParaRPr>
          </a:p>
          <a:p>
            <a:r>
              <a:rPr lang="en-US" sz="1600" dirty="0">
                <a:solidFill>
                  <a:srgbClr val="0000FF"/>
                </a:solidFill>
                <a:latin typeface="Cascadia Mono"/>
              </a:rPr>
              <a:t>var</a:t>
            </a:r>
            <a:r>
              <a:rPr lang="en-US" sz="1600" dirty="0">
                <a:solidFill>
                  <a:srgbClr val="000000"/>
                </a:solidFill>
                <a:latin typeface="Cascadia Mono"/>
              </a:rPr>
              <a:t> post = </a:t>
            </a:r>
            <a:r>
              <a:rPr lang="en-US" sz="1600" dirty="0">
                <a:solidFill>
                  <a:srgbClr val="0000FF"/>
                </a:solidFill>
                <a:latin typeface="Cascadia Mono"/>
              </a:rPr>
              <a:t>new</a:t>
            </a:r>
            <a:r>
              <a:rPr lang="en-US" sz="1600" dirty="0">
                <a:solidFill>
                  <a:srgbClr val="000000"/>
                </a:solidFill>
                <a:latin typeface="Cascadia Mono"/>
              </a:rPr>
              <a:t> </a:t>
            </a:r>
            <a:r>
              <a:rPr lang="en-US" sz="1600" dirty="0" err="1">
                <a:solidFill>
                  <a:srgbClr val="2B91AF"/>
                </a:solidFill>
                <a:latin typeface="Cascadia Mono"/>
              </a:rPr>
              <a:t>BlogPost</a:t>
            </a:r>
            <a:r>
              <a:rPr lang="en-US" sz="1600" dirty="0">
                <a:solidFill>
                  <a:srgbClr val="000000"/>
                </a:solidFill>
                <a:latin typeface="Cascadia Mono"/>
              </a:rPr>
              <a:t>(</a:t>
            </a:r>
            <a:r>
              <a:rPr lang="en-US" sz="1600" dirty="0">
                <a:solidFill>
                  <a:srgbClr val="A31515"/>
                </a:solidFill>
                <a:latin typeface="Cascadia Mono"/>
              </a:rPr>
              <a:t>"something"</a:t>
            </a:r>
            <a:r>
              <a:rPr lang="en-US" sz="1600" dirty="0">
                <a:solidFill>
                  <a:srgbClr val="000000"/>
                </a:solidFill>
                <a:latin typeface="Cascadia Mono"/>
              </a:rPr>
              <a:t>, </a:t>
            </a:r>
            <a:r>
              <a:rPr lang="en-US" sz="1600" dirty="0" err="1">
                <a:solidFill>
                  <a:srgbClr val="2B91AF"/>
                </a:solidFill>
                <a:latin typeface="Cascadia Mono"/>
              </a:rPr>
              <a:t>BlogPostStatus</a:t>
            </a:r>
            <a:r>
              <a:rPr lang="en-US" sz="1600" dirty="0" err="1">
                <a:solidFill>
                  <a:srgbClr val="000000"/>
                </a:solidFill>
                <a:latin typeface="Cascadia Mono"/>
              </a:rPr>
              <a:t>.Unknown</a:t>
            </a:r>
            <a:r>
              <a:rPr lang="en-US" sz="1600" dirty="0">
                <a:solidFill>
                  <a:srgbClr val="000000"/>
                </a:solidFill>
                <a:latin typeface="Cascadia Mono"/>
              </a:rPr>
              <a:t>);</a:t>
            </a:r>
            <a:endParaRPr lang="en-US" sz="1500" dirty="0"/>
          </a:p>
          <a:p>
            <a:r>
              <a:rPr lang="en-US" sz="1500" dirty="0" err="1">
                <a:solidFill>
                  <a:srgbClr val="000000"/>
                </a:solidFill>
                <a:latin typeface="Cascadia Mono"/>
              </a:rPr>
              <a:t>post.Publish</a:t>
            </a:r>
            <a:r>
              <a:rPr lang="en-US" sz="1500" dirty="0">
                <a:solidFill>
                  <a:srgbClr val="000000"/>
                </a:solidFill>
                <a:latin typeface="Cascadia Mono"/>
              </a:rPr>
              <a:t>();</a:t>
            </a:r>
            <a:endParaRPr lang="en-US" sz="1500" noProof="0" dirty="0"/>
          </a:p>
        </p:txBody>
      </p:sp>
      <p:sp>
        <p:nvSpPr>
          <p:cNvPr id="4" name="Text Placeholder 3">
            <a:extLst>
              <a:ext uri="{FF2B5EF4-FFF2-40B4-BE49-F238E27FC236}">
                <a16:creationId xmlns:a16="http://schemas.microsoft.com/office/drawing/2014/main" id="{39FD449D-E102-01F7-6881-E8C1BC99514D}"/>
              </a:ext>
            </a:extLst>
          </p:cNvPr>
          <p:cNvSpPr>
            <a:spLocks noGrp="1"/>
          </p:cNvSpPr>
          <p:nvPr>
            <p:ph type="body" sz="quarter" idx="26"/>
          </p:nvPr>
        </p:nvSpPr>
        <p:spPr/>
        <p:txBody>
          <a:bodyPr/>
          <a:lstStyle/>
          <a:p>
            <a:endParaRPr lang="en-US"/>
          </a:p>
        </p:txBody>
      </p:sp>
      <p:sp>
        <p:nvSpPr>
          <p:cNvPr id="2" name="Title 1">
            <a:extLst>
              <a:ext uri="{FF2B5EF4-FFF2-40B4-BE49-F238E27FC236}">
                <a16:creationId xmlns:a16="http://schemas.microsoft.com/office/drawing/2014/main" id="{187E6601-B15A-3BEF-AA4D-F79426F79F66}"/>
              </a:ext>
            </a:extLst>
          </p:cNvPr>
          <p:cNvSpPr>
            <a:spLocks noGrp="1"/>
          </p:cNvSpPr>
          <p:nvPr>
            <p:ph type="title"/>
          </p:nvPr>
        </p:nvSpPr>
        <p:spPr/>
        <p:txBody>
          <a:bodyPr>
            <a:normAutofit fontScale="90000"/>
          </a:bodyPr>
          <a:lstStyle/>
          <a:p>
            <a:r>
              <a:rPr lang="en-US" noProof="0" dirty="0"/>
              <a:t>Anemic domain model - Antipattern?</a:t>
            </a:r>
          </a:p>
        </p:txBody>
      </p:sp>
    </p:spTree>
    <p:extLst>
      <p:ext uri="{BB962C8B-B14F-4D97-AF65-F5344CB8AC3E}">
        <p14:creationId xmlns:p14="http://schemas.microsoft.com/office/powerpoint/2010/main" val="4023544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656ABAA-92C0-35D3-7024-4E8EB6024557}"/>
              </a:ext>
            </a:extLst>
          </p:cNvPr>
          <p:cNvSpPr>
            <a:spLocks noGrp="1"/>
          </p:cNvSpPr>
          <p:nvPr>
            <p:ph type="body" sz="quarter" idx="13"/>
          </p:nvPr>
        </p:nvSpPr>
        <p:spPr>
          <a:xfrm>
            <a:off x="291996" y="616400"/>
            <a:ext cx="11361283" cy="4600054"/>
          </a:xfrm>
        </p:spPr>
        <p:txBody>
          <a:bodyPr/>
          <a:lstStyle/>
          <a:p>
            <a:r>
              <a:rPr lang="en-US" dirty="0"/>
              <a:t>Lasagna</a:t>
            </a:r>
            <a:r>
              <a:rPr lang="cs-CZ" dirty="0"/>
              <a:t>, onions ...</a:t>
            </a:r>
            <a:endParaRPr lang="en-US" dirty="0"/>
          </a:p>
        </p:txBody>
      </p:sp>
      <p:sp>
        <p:nvSpPr>
          <p:cNvPr id="7" name="Text Placeholder 6">
            <a:extLst>
              <a:ext uri="{FF2B5EF4-FFF2-40B4-BE49-F238E27FC236}">
                <a16:creationId xmlns:a16="http://schemas.microsoft.com/office/drawing/2014/main" id="{33EB9E2E-CD58-0AC8-8377-F135C17AE08B}"/>
              </a:ext>
            </a:extLst>
          </p:cNvPr>
          <p:cNvSpPr>
            <a:spLocks noGrp="1"/>
          </p:cNvSpPr>
          <p:nvPr>
            <p:ph type="body" sz="quarter" idx="26"/>
          </p:nvPr>
        </p:nvSpPr>
        <p:spPr/>
        <p:txBody>
          <a:bodyPr/>
          <a:lstStyle/>
          <a:p>
            <a:endParaRPr lang="en-US" dirty="0"/>
          </a:p>
        </p:txBody>
      </p:sp>
      <p:sp>
        <p:nvSpPr>
          <p:cNvPr id="2" name="Title 1">
            <a:extLst>
              <a:ext uri="{FF2B5EF4-FFF2-40B4-BE49-F238E27FC236}">
                <a16:creationId xmlns:a16="http://schemas.microsoft.com/office/drawing/2014/main" id="{F3486073-AC3C-036A-2A24-5116084F3CAF}"/>
              </a:ext>
            </a:extLst>
          </p:cNvPr>
          <p:cNvSpPr>
            <a:spLocks noGrp="1"/>
          </p:cNvSpPr>
          <p:nvPr>
            <p:ph type="title"/>
          </p:nvPr>
        </p:nvSpPr>
        <p:spPr/>
        <p:txBody>
          <a:bodyPr>
            <a:normAutofit fontScale="90000"/>
          </a:bodyPr>
          <a:lstStyle/>
          <a:p>
            <a:r>
              <a:rPr lang="en-US" dirty="0"/>
              <a:t>Layers</a:t>
            </a:r>
            <a:r>
              <a:rPr lang="en-US" baseline="0" dirty="0"/>
              <a:t> – Theory</a:t>
            </a:r>
            <a:r>
              <a:rPr lang="en-US" dirty="0"/>
              <a:t> vs. </a:t>
            </a:r>
            <a:r>
              <a:rPr lang="en-US" baseline="0" dirty="0"/>
              <a:t>Reality</a:t>
            </a:r>
            <a:endParaRPr lang="en-US" dirty="0"/>
          </a:p>
        </p:txBody>
      </p:sp>
      <p:pic>
        <p:nvPicPr>
          <p:cNvPr id="1026" name="Picture 2">
            <a:extLst>
              <a:ext uri="{FF2B5EF4-FFF2-40B4-BE49-F238E27FC236}">
                <a16:creationId xmlns:a16="http://schemas.microsoft.com/office/drawing/2014/main" id="{6273118B-65BA-DB07-D61D-4B784C1CA40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92118" y="1394421"/>
            <a:ext cx="8092112" cy="49186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69E64EE-32D8-38FF-28E6-BF5E52D88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21" y="1229656"/>
            <a:ext cx="7353300" cy="5400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980s-90s - Layered Architecture">
            <a:extLst>
              <a:ext uri="{FF2B5EF4-FFF2-40B4-BE49-F238E27FC236}">
                <a16:creationId xmlns:a16="http://schemas.microsoft.com/office/drawing/2014/main" id="{4A32B946-C832-2D8B-638F-6AD09E4097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608" y="1883290"/>
            <a:ext cx="6105525" cy="38385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EE873FA-B9B6-51E0-C09E-29AD0ABDD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903" y="1229656"/>
            <a:ext cx="4647170" cy="558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74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8"/>
                                        </p:tgtEl>
                                      </p:cBhvr>
                                    </p:animEffect>
                                    <p:set>
                                      <p:cBhvr>
                                        <p:cTn id="7" dur="1" fill="hold">
                                          <p:stCondLst>
                                            <p:cond delay="499"/>
                                          </p:stCondLst>
                                        </p:cTn>
                                        <p:tgtEl>
                                          <p:spTgt spid="10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30"/>
                                        </p:tgtEl>
                                      </p:cBhvr>
                                    </p:animEffect>
                                    <p:set>
                                      <p:cBhvr>
                                        <p:cTn id="16" dur="1" fill="hold">
                                          <p:stCondLst>
                                            <p:cond delay="499"/>
                                          </p:stCondLst>
                                        </p:cTn>
                                        <p:tgtEl>
                                          <p:spTgt spid="1030"/>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100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026"/>
                                        </p:tgtEl>
                                      </p:cBhvr>
                                    </p:animEffect>
                                    <p:set>
                                      <p:cBhvr>
                                        <p:cTn id="25" dur="1" fill="hold">
                                          <p:stCondLst>
                                            <p:cond delay="499"/>
                                          </p:stCondLst>
                                        </p:cTn>
                                        <p:tgtEl>
                                          <p:spTgt spid="1026"/>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fade">
                                      <p:cBhvr>
                                        <p:cTn id="29"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larWinds Theme">
  <a:themeElements>
    <a:clrScheme name="SolarWinds">
      <a:dk1>
        <a:sysClr val="windowText" lastClr="000000"/>
      </a:dk1>
      <a:lt1>
        <a:sysClr val="window" lastClr="FFFFFF"/>
      </a:lt1>
      <a:dk2>
        <a:srgbClr val="292929"/>
      </a:dk2>
      <a:lt2>
        <a:srgbClr val="CCCCCC"/>
      </a:lt2>
      <a:accent1>
        <a:srgbClr val="F99D1C"/>
      </a:accent1>
      <a:accent2>
        <a:srgbClr val="04C9D7"/>
      </a:accent2>
      <a:accent3>
        <a:srgbClr val="FBE04B"/>
      </a:accent3>
      <a:accent4>
        <a:srgbClr val="B8D757"/>
      </a:accent4>
      <a:accent5>
        <a:srgbClr val="A1A1A1"/>
      </a:accent5>
      <a:accent6>
        <a:srgbClr val="444444"/>
      </a:accent6>
      <a:hlink>
        <a:srgbClr val="04C9D7"/>
      </a:hlink>
      <a:folHlink>
        <a:srgbClr val="F99D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olarWinds Theme">
  <a:themeElements>
    <a:clrScheme name="SolarWinds">
      <a:dk1>
        <a:sysClr val="windowText" lastClr="000000"/>
      </a:dk1>
      <a:lt1>
        <a:sysClr val="window" lastClr="FFFFFF"/>
      </a:lt1>
      <a:dk2>
        <a:srgbClr val="292929"/>
      </a:dk2>
      <a:lt2>
        <a:srgbClr val="CCCCCC"/>
      </a:lt2>
      <a:accent1>
        <a:srgbClr val="F99D1C"/>
      </a:accent1>
      <a:accent2>
        <a:srgbClr val="04C9D7"/>
      </a:accent2>
      <a:accent3>
        <a:srgbClr val="FBE04B"/>
      </a:accent3>
      <a:accent4>
        <a:srgbClr val="B8D757"/>
      </a:accent4>
      <a:accent5>
        <a:srgbClr val="A1A1A1"/>
      </a:accent5>
      <a:accent6>
        <a:srgbClr val="444444"/>
      </a:accent6>
      <a:hlink>
        <a:srgbClr val="04C9D7"/>
      </a:hlink>
      <a:folHlink>
        <a:srgbClr val="F99D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8" id="{66E8D498-AFC4-AF49-B19D-3F0F58FDBEFA}" vid="{6A7BCEDC-18D1-5147-B1CA-B9163E1DF9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2001_SWI_PowerpointTemplate_External</Template>
  <TotalTime>5110</TotalTime>
  <Words>1411</Words>
  <Application>Microsoft Office PowerPoint</Application>
  <PresentationFormat>Widescreen</PresentationFormat>
  <Paragraphs>199</Paragraphs>
  <Slides>14</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Cascadia Mono</vt:lpstr>
      <vt:lpstr>Consolas</vt:lpstr>
      <vt:lpstr>Roboto</vt:lpstr>
      <vt:lpstr>Symbol</vt:lpstr>
      <vt:lpstr>SolarWinds Theme</vt:lpstr>
      <vt:lpstr>1_SolarWinds Theme</vt:lpstr>
      <vt:lpstr>Outdated design patterns</vt:lpstr>
      <vt:lpstr>Jiri.Pokorny@SolarWinds.com</vt:lpstr>
      <vt:lpstr>Motivation</vt:lpstr>
      <vt:lpstr>Singleton and Service locator</vt:lpstr>
      <vt:lpstr>Observer vs. Publish/Subscribe</vt:lpstr>
      <vt:lpstr>State/State machine</vt:lpstr>
      <vt:lpstr>UI design patterns</vt:lpstr>
      <vt:lpstr>Anemic domain model - Antipattern?</vt:lpstr>
      <vt:lpstr>Layers – Theory vs. Reality</vt:lpstr>
      <vt:lpstr>Fall down of Layers</vt:lpstr>
      <vt:lpstr>Layers – Modern alternative</vt:lpstr>
      <vt:lpstr>Exotic design patterns</vt:lpstr>
      <vt:lpstr>Aspect oriented programming (AOP)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Outdated design patterns</dc:title>
  <dc:creator>Jiri Pokorny</dc:creator>
  <cp:lastModifiedBy>Jiri Pokorny</cp:lastModifiedBy>
  <cp:revision>1</cp:revision>
  <dcterms:created xsi:type="dcterms:W3CDTF">2023-01-12T20:37:02Z</dcterms:created>
  <dcterms:modified xsi:type="dcterms:W3CDTF">2023-01-29T23:04:49Z</dcterms:modified>
</cp:coreProperties>
</file>